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590" r:id="rId2"/>
    <p:sldId id="652" r:id="rId3"/>
    <p:sldId id="651" r:id="rId4"/>
    <p:sldId id="647" r:id="rId5"/>
    <p:sldId id="650" r:id="rId6"/>
    <p:sldId id="581" r:id="rId7"/>
    <p:sldId id="616" r:id="rId8"/>
    <p:sldId id="648" r:id="rId9"/>
    <p:sldId id="582" r:id="rId10"/>
    <p:sldId id="618" r:id="rId11"/>
    <p:sldId id="630" r:id="rId12"/>
    <p:sldId id="638" r:id="rId13"/>
    <p:sldId id="653" r:id="rId14"/>
    <p:sldId id="624" r:id="rId15"/>
    <p:sldId id="613" r:id="rId16"/>
    <p:sldId id="627" r:id="rId17"/>
    <p:sldId id="621" r:id="rId18"/>
    <p:sldId id="649" r:id="rId19"/>
    <p:sldId id="643" r:id="rId20"/>
    <p:sldId id="622" r:id="rId21"/>
    <p:sldId id="626" r:id="rId22"/>
    <p:sldId id="636" r:id="rId23"/>
    <p:sldId id="639" r:id="rId24"/>
    <p:sldId id="642" r:id="rId25"/>
    <p:sldId id="641" r:id="rId26"/>
    <p:sldId id="612" r:id="rId27"/>
    <p:sldId id="631" r:id="rId28"/>
    <p:sldId id="658" r:id="rId29"/>
    <p:sldId id="632" r:id="rId30"/>
    <p:sldId id="656" r:id="rId31"/>
    <p:sldId id="657" r:id="rId32"/>
    <p:sldId id="645" r:id="rId33"/>
    <p:sldId id="646" r:id="rId34"/>
  </p:sldIdLst>
  <p:sldSz cx="9144000" cy="6858000" type="screen4x3"/>
  <p:notesSz cx="6858000" cy="9220200"/>
  <p:defaultTextStyle>
    <a:defPPr>
      <a:defRPr lang="en-GB"/>
    </a:defPPr>
    <a:lvl1pPr algn="l" defTabSz="457200" rtl="0" fontAlgn="base">
      <a:spcBef>
        <a:spcPct val="0"/>
      </a:spcBef>
      <a:spcAft>
        <a:spcPct val="0"/>
      </a:spcAft>
      <a:defRPr sz="2800" kern="1200">
        <a:solidFill>
          <a:schemeClr val="bg1"/>
        </a:solidFill>
        <a:latin typeface="Tahoma" pitchFamily="34" charset="0"/>
        <a:ea typeface="+mn-ea"/>
        <a:cs typeface="Times New Roman" pitchFamily="18" charset="0"/>
      </a:defRPr>
    </a:lvl1pPr>
    <a:lvl2pPr marL="742950" indent="-285750" algn="l" defTabSz="457200" rtl="0" fontAlgn="base">
      <a:spcBef>
        <a:spcPct val="0"/>
      </a:spcBef>
      <a:spcAft>
        <a:spcPct val="0"/>
      </a:spcAft>
      <a:defRPr sz="2800" kern="1200">
        <a:solidFill>
          <a:schemeClr val="bg1"/>
        </a:solidFill>
        <a:latin typeface="Tahoma" pitchFamily="34" charset="0"/>
        <a:ea typeface="+mn-ea"/>
        <a:cs typeface="Times New Roman" pitchFamily="18" charset="0"/>
      </a:defRPr>
    </a:lvl2pPr>
    <a:lvl3pPr marL="1143000" indent="-228600" algn="l" defTabSz="457200" rtl="0" fontAlgn="base">
      <a:spcBef>
        <a:spcPct val="0"/>
      </a:spcBef>
      <a:spcAft>
        <a:spcPct val="0"/>
      </a:spcAft>
      <a:defRPr sz="2800" kern="1200">
        <a:solidFill>
          <a:schemeClr val="bg1"/>
        </a:solidFill>
        <a:latin typeface="Tahoma" pitchFamily="34" charset="0"/>
        <a:ea typeface="+mn-ea"/>
        <a:cs typeface="Times New Roman" pitchFamily="18" charset="0"/>
      </a:defRPr>
    </a:lvl3pPr>
    <a:lvl4pPr marL="1600200" indent="-228600" algn="l" defTabSz="457200" rtl="0" fontAlgn="base">
      <a:spcBef>
        <a:spcPct val="0"/>
      </a:spcBef>
      <a:spcAft>
        <a:spcPct val="0"/>
      </a:spcAft>
      <a:defRPr sz="2800" kern="1200">
        <a:solidFill>
          <a:schemeClr val="bg1"/>
        </a:solidFill>
        <a:latin typeface="Tahoma" pitchFamily="34" charset="0"/>
        <a:ea typeface="+mn-ea"/>
        <a:cs typeface="Times New Roman" pitchFamily="18" charset="0"/>
      </a:defRPr>
    </a:lvl4pPr>
    <a:lvl5pPr marL="2057400" indent="-228600" algn="l" defTabSz="457200" rtl="0" fontAlgn="base">
      <a:spcBef>
        <a:spcPct val="0"/>
      </a:spcBef>
      <a:spcAft>
        <a:spcPct val="0"/>
      </a:spcAft>
      <a:defRPr sz="2800" kern="1200">
        <a:solidFill>
          <a:schemeClr val="bg1"/>
        </a:solidFill>
        <a:latin typeface="Tahoma" pitchFamily="34" charset="0"/>
        <a:ea typeface="+mn-ea"/>
        <a:cs typeface="Times New Roman" pitchFamily="18" charset="0"/>
      </a:defRPr>
    </a:lvl5pPr>
    <a:lvl6pPr marL="2286000" algn="l" defTabSz="914400" rtl="0" eaLnBrk="1" latinLnBrk="0" hangingPunct="1">
      <a:defRPr sz="2800" kern="1200">
        <a:solidFill>
          <a:schemeClr val="bg1"/>
        </a:solidFill>
        <a:latin typeface="Tahoma" pitchFamily="34" charset="0"/>
        <a:ea typeface="+mn-ea"/>
        <a:cs typeface="Times New Roman" pitchFamily="18" charset="0"/>
      </a:defRPr>
    </a:lvl6pPr>
    <a:lvl7pPr marL="2743200" algn="l" defTabSz="914400" rtl="0" eaLnBrk="1" latinLnBrk="0" hangingPunct="1">
      <a:defRPr sz="2800" kern="1200">
        <a:solidFill>
          <a:schemeClr val="bg1"/>
        </a:solidFill>
        <a:latin typeface="Tahoma" pitchFamily="34" charset="0"/>
        <a:ea typeface="+mn-ea"/>
        <a:cs typeface="Times New Roman" pitchFamily="18" charset="0"/>
      </a:defRPr>
    </a:lvl7pPr>
    <a:lvl8pPr marL="3200400" algn="l" defTabSz="914400" rtl="0" eaLnBrk="1" latinLnBrk="0" hangingPunct="1">
      <a:defRPr sz="2800" kern="1200">
        <a:solidFill>
          <a:schemeClr val="bg1"/>
        </a:solidFill>
        <a:latin typeface="Tahoma" pitchFamily="34" charset="0"/>
        <a:ea typeface="+mn-ea"/>
        <a:cs typeface="Times New Roman" pitchFamily="18" charset="0"/>
      </a:defRPr>
    </a:lvl8pPr>
    <a:lvl9pPr marL="3657600" algn="l" defTabSz="914400" rtl="0" eaLnBrk="1" latinLnBrk="0" hangingPunct="1">
      <a:defRPr sz="2800" kern="1200">
        <a:solidFill>
          <a:schemeClr val="bg1"/>
        </a:solidFill>
        <a:latin typeface="Tahoma" pitchFamily="34"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99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37" autoAdjust="0"/>
    <p:restoredTop sz="92121" autoAdjust="0"/>
  </p:normalViewPr>
  <p:slideViewPr>
    <p:cSldViewPr>
      <p:cViewPr>
        <p:scale>
          <a:sx n="75" d="100"/>
          <a:sy n="75" d="100"/>
        </p:scale>
        <p:origin x="-123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622"/>
    </p:cViewPr>
  </p:sorterViewPr>
  <p:notesViewPr>
    <p:cSldViewPr>
      <p:cViewPr varScale="1">
        <p:scale>
          <a:sx n="59" d="100"/>
          <a:sy n="59" d="100"/>
        </p:scale>
        <p:origin x="-1752" y="-72"/>
      </p:cViewPr>
      <p:guideLst>
        <p:guide orient="horz" pos="2904"/>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62" name="Rectangle 2"/>
          <p:cNvSpPr>
            <a:spLocks noGrp="1" noChangeArrowheads="1"/>
          </p:cNvSpPr>
          <p:nvPr>
            <p:ph type="hdr" sz="quarter"/>
          </p:nvPr>
        </p:nvSpPr>
        <p:spPr bwMode="auto">
          <a:xfrm>
            <a:off x="0" y="1"/>
            <a:ext cx="2972115" cy="460375"/>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buClr>
                <a:srgbClr val="000000"/>
              </a:buClr>
              <a:buSzPct val="100000"/>
              <a:buFont typeface="Times New Roman" pitchFamily="18" charset="0"/>
              <a:buNone/>
              <a:defRPr sz="1200">
                <a:latin typeface="Tahoma" pitchFamily="34" charset="0"/>
                <a:cs typeface="Times New Roman" pitchFamily="18" charset="0"/>
              </a:defRPr>
            </a:lvl1pPr>
          </a:lstStyle>
          <a:p>
            <a:pPr>
              <a:defRPr/>
            </a:pPr>
            <a:endParaRPr lang="en-US"/>
          </a:p>
        </p:txBody>
      </p:sp>
      <p:sp>
        <p:nvSpPr>
          <p:cNvPr id="450563" name="Rectangle 3"/>
          <p:cNvSpPr>
            <a:spLocks noGrp="1" noChangeArrowheads="1"/>
          </p:cNvSpPr>
          <p:nvPr>
            <p:ph type="dt" sz="quarter" idx="1"/>
          </p:nvPr>
        </p:nvSpPr>
        <p:spPr bwMode="auto">
          <a:xfrm>
            <a:off x="3885887" y="1"/>
            <a:ext cx="2972114" cy="460375"/>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a:buClr>
                <a:srgbClr val="000000"/>
              </a:buClr>
              <a:buSzPct val="100000"/>
              <a:buFont typeface="Times New Roman" pitchFamily="18" charset="0"/>
              <a:buNone/>
              <a:defRPr sz="1200">
                <a:latin typeface="Tahoma" pitchFamily="34" charset="0"/>
                <a:cs typeface="Times New Roman" pitchFamily="18" charset="0"/>
              </a:defRPr>
            </a:lvl1pPr>
          </a:lstStyle>
          <a:p>
            <a:pPr>
              <a:defRPr/>
            </a:pPr>
            <a:endParaRPr lang="en-US"/>
          </a:p>
        </p:txBody>
      </p:sp>
      <p:sp>
        <p:nvSpPr>
          <p:cNvPr id="450564" name="Rectangle 4"/>
          <p:cNvSpPr>
            <a:spLocks noGrp="1" noChangeArrowheads="1"/>
          </p:cNvSpPr>
          <p:nvPr>
            <p:ph type="ftr" sz="quarter" idx="2"/>
          </p:nvPr>
        </p:nvSpPr>
        <p:spPr bwMode="auto">
          <a:xfrm>
            <a:off x="0" y="8759826"/>
            <a:ext cx="2972115" cy="460375"/>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buClr>
                <a:srgbClr val="000000"/>
              </a:buClr>
              <a:buSzPct val="100000"/>
              <a:buFont typeface="Times New Roman" pitchFamily="18" charset="0"/>
              <a:buNone/>
              <a:defRPr sz="1200">
                <a:latin typeface="Tahoma" pitchFamily="34" charset="0"/>
                <a:cs typeface="Times New Roman" pitchFamily="18" charset="0"/>
              </a:defRPr>
            </a:lvl1pPr>
          </a:lstStyle>
          <a:p>
            <a:pPr>
              <a:defRPr/>
            </a:pPr>
            <a:endParaRPr lang="en-US"/>
          </a:p>
        </p:txBody>
      </p:sp>
      <p:sp>
        <p:nvSpPr>
          <p:cNvPr id="450565" name="Rectangle 5"/>
          <p:cNvSpPr>
            <a:spLocks noGrp="1" noChangeArrowheads="1"/>
          </p:cNvSpPr>
          <p:nvPr>
            <p:ph type="sldNum" sz="quarter" idx="3"/>
          </p:nvPr>
        </p:nvSpPr>
        <p:spPr bwMode="auto">
          <a:xfrm>
            <a:off x="3885887" y="8759826"/>
            <a:ext cx="2972114" cy="460375"/>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a:buClr>
                <a:srgbClr val="000000"/>
              </a:buClr>
              <a:buSzPct val="100000"/>
              <a:buFont typeface="Times New Roman" pitchFamily="18" charset="0"/>
              <a:buNone/>
              <a:defRPr sz="1200">
                <a:latin typeface="Tahoma" pitchFamily="34" charset="0"/>
                <a:cs typeface="Times New Roman" pitchFamily="18" charset="0"/>
              </a:defRPr>
            </a:lvl1pPr>
          </a:lstStyle>
          <a:p>
            <a:pPr>
              <a:defRPr/>
            </a:pPr>
            <a:fld id="{886E9D6D-A011-4D42-AD0A-226058EA91DB}" type="slidenum">
              <a:rPr lang="en-US"/>
              <a:pPr>
                <a:defRPr/>
              </a:pPr>
              <a:t>‹#›</a:t>
            </a:fld>
            <a:endParaRPr lang="en-US"/>
          </a:p>
        </p:txBody>
      </p:sp>
    </p:spTree>
    <p:extLst>
      <p:ext uri="{BB962C8B-B14F-4D97-AF65-F5344CB8AC3E}">
        <p14:creationId xmlns:p14="http://schemas.microsoft.com/office/powerpoint/2010/main" val="12322127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220200"/>
          </a:xfrm>
          <a:prstGeom prst="roundRect">
            <a:avLst>
              <a:gd name="adj" fmla="val 23"/>
            </a:avLst>
          </a:prstGeom>
          <a:solidFill>
            <a:srgbClr val="FFFFFF"/>
          </a:solidFill>
          <a:ln w="9525">
            <a:noFill/>
            <a:round/>
            <a:headEnd/>
            <a:tailEnd/>
          </a:ln>
          <a:effectLst/>
        </p:spPr>
        <p:txBody>
          <a:bodyPr wrap="none" lIns="92309" tIns="46154" rIns="92309" bIns="46154" anchor="ctr"/>
          <a:lstStyle/>
          <a:p>
            <a:pPr>
              <a:buClr>
                <a:srgbClr val="000000"/>
              </a:buClr>
              <a:buSzPct val="100000"/>
              <a:buFont typeface="Times New Roman" pitchFamily="18" charset="0"/>
              <a:buNone/>
              <a:defRPr/>
            </a:pPr>
            <a:endParaRPr lang="en-US" sz="2400"/>
          </a:p>
        </p:txBody>
      </p:sp>
      <p:sp>
        <p:nvSpPr>
          <p:cNvPr id="2050" name="Text Box 2"/>
          <p:cNvSpPr txBox="1">
            <a:spLocks noChangeArrowheads="1"/>
          </p:cNvSpPr>
          <p:nvPr/>
        </p:nvSpPr>
        <p:spPr bwMode="auto">
          <a:xfrm>
            <a:off x="0" y="1"/>
            <a:ext cx="2972115" cy="460375"/>
          </a:xfrm>
          <a:prstGeom prst="rect">
            <a:avLst/>
          </a:prstGeom>
          <a:noFill/>
          <a:ln w="9525">
            <a:noFill/>
            <a:round/>
            <a:headEnd/>
            <a:tailEnd/>
          </a:ln>
          <a:effectLst/>
        </p:spPr>
        <p:txBody>
          <a:bodyPr wrap="none" lIns="92309" tIns="46154" rIns="92309" bIns="46154" anchor="ctr"/>
          <a:lstStyle/>
          <a:p>
            <a:pPr>
              <a:buClr>
                <a:srgbClr val="000000"/>
              </a:buClr>
              <a:buSzPct val="100000"/>
              <a:buFont typeface="Times New Roman" pitchFamily="18" charset="0"/>
              <a:buNone/>
              <a:defRPr/>
            </a:pPr>
            <a:endParaRPr lang="en-US" sz="2400"/>
          </a:p>
        </p:txBody>
      </p:sp>
      <p:sp>
        <p:nvSpPr>
          <p:cNvPr id="2051" name="Rectangle 3"/>
          <p:cNvSpPr>
            <a:spLocks noGrp="1" noChangeArrowheads="1"/>
          </p:cNvSpPr>
          <p:nvPr>
            <p:ph type="dt"/>
          </p:nvPr>
        </p:nvSpPr>
        <p:spPr bwMode="auto">
          <a:xfrm>
            <a:off x="3884316" y="0"/>
            <a:ext cx="2970544" cy="458788"/>
          </a:xfrm>
          <a:prstGeom prst="rect">
            <a:avLst/>
          </a:prstGeom>
          <a:noFill/>
          <a:ln w="9525">
            <a:noFill/>
            <a:round/>
            <a:headEnd/>
            <a:tailEnd/>
          </a:ln>
          <a:effectLst/>
        </p:spPr>
        <p:txBody>
          <a:bodyPr vert="horz" wrap="square" lIns="90855" tIns="47245" rIns="90855" bIns="47245" numCol="1" anchor="t" anchorCtr="0" compatLnSpc="1">
            <a:prstTxWarp prst="textNoShape">
              <a:avLst/>
            </a:prstTxWarp>
          </a:bodyPr>
          <a:lstStyle>
            <a:lvl1pPr algn="r">
              <a:buClrTx/>
              <a:buSzPct val="100000"/>
              <a:buFontTx/>
              <a:buNone/>
              <a:tabLst>
                <a:tab pos="0" algn="l"/>
                <a:tab pos="923087" algn="l"/>
                <a:tab pos="1846174" algn="l"/>
                <a:tab pos="2769260" algn="l"/>
                <a:tab pos="3692347" algn="l"/>
                <a:tab pos="4615434" algn="l"/>
                <a:tab pos="5538521" algn="l"/>
                <a:tab pos="6461608" algn="l"/>
                <a:tab pos="7384694" algn="l"/>
                <a:tab pos="8307781" algn="l"/>
                <a:tab pos="9230868" algn="l"/>
                <a:tab pos="10153955" algn="l"/>
              </a:tabLst>
              <a:defRPr sz="1200">
                <a:solidFill>
                  <a:srgbClr val="000000"/>
                </a:solidFill>
                <a:latin typeface="Tahoma" pitchFamily="34" charset="0"/>
                <a:cs typeface="Times New Roman" pitchFamily="18" charset="0"/>
              </a:defRPr>
            </a:lvl1pPr>
          </a:lstStyle>
          <a:p>
            <a:pPr>
              <a:defRPr/>
            </a:pPr>
            <a:endParaRPr lang="en-US"/>
          </a:p>
        </p:txBody>
      </p:sp>
      <p:sp>
        <p:nvSpPr>
          <p:cNvPr id="13317" name="Rectangle 4"/>
          <p:cNvSpPr>
            <a:spLocks noGrp="1" noRot="1" noChangeAspect="1" noChangeArrowheads="1"/>
          </p:cNvSpPr>
          <p:nvPr>
            <p:ph type="sldImg"/>
          </p:nvPr>
        </p:nvSpPr>
        <p:spPr bwMode="auto">
          <a:xfrm>
            <a:off x="1125538" y="692150"/>
            <a:ext cx="4605337" cy="3455988"/>
          </a:xfrm>
          <a:prstGeom prst="rect">
            <a:avLst/>
          </a:prstGeom>
          <a:noFill/>
          <a:ln w="9360">
            <a:solidFill>
              <a:srgbClr val="000000"/>
            </a:solidFill>
            <a:miter lim="800000"/>
            <a:headEnd/>
            <a:tailEnd/>
          </a:ln>
        </p:spPr>
      </p:sp>
      <p:sp>
        <p:nvSpPr>
          <p:cNvPr id="2053" name="Rectangle 5"/>
          <p:cNvSpPr>
            <a:spLocks noGrp="1" noChangeArrowheads="1"/>
          </p:cNvSpPr>
          <p:nvPr>
            <p:ph type="body"/>
          </p:nvPr>
        </p:nvSpPr>
        <p:spPr bwMode="auto">
          <a:xfrm>
            <a:off x="686115" y="4379913"/>
            <a:ext cx="5484201" cy="4146550"/>
          </a:xfrm>
          <a:prstGeom prst="rect">
            <a:avLst/>
          </a:prstGeom>
          <a:noFill/>
          <a:ln w="9525">
            <a:noFill/>
            <a:round/>
            <a:headEnd/>
            <a:tailEnd/>
          </a:ln>
          <a:effectLst/>
        </p:spPr>
        <p:txBody>
          <a:bodyPr vert="horz" wrap="square" lIns="90855" tIns="47245" rIns="90855" bIns="47245" numCol="1" anchor="t" anchorCtr="0" compatLnSpc="1">
            <a:prstTxWarp prst="textNoShape">
              <a:avLst/>
            </a:prstTxWarp>
          </a:bodyPr>
          <a:lstStyle/>
          <a:p>
            <a:pPr lvl="0"/>
            <a:endParaRPr lang="en-US" noProof="0" smtClean="0"/>
          </a:p>
        </p:txBody>
      </p:sp>
      <p:sp>
        <p:nvSpPr>
          <p:cNvPr id="2054" name="Text Box 6"/>
          <p:cNvSpPr txBox="1">
            <a:spLocks noChangeArrowheads="1"/>
          </p:cNvSpPr>
          <p:nvPr/>
        </p:nvSpPr>
        <p:spPr bwMode="auto">
          <a:xfrm>
            <a:off x="0" y="8758239"/>
            <a:ext cx="2972115" cy="460375"/>
          </a:xfrm>
          <a:prstGeom prst="rect">
            <a:avLst/>
          </a:prstGeom>
          <a:noFill/>
          <a:ln w="9525">
            <a:noFill/>
            <a:round/>
            <a:headEnd/>
            <a:tailEnd/>
          </a:ln>
          <a:effectLst/>
        </p:spPr>
        <p:txBody>
          <a:bodyPr wrap="none" lIns="92309" tIns="46154" rIns="92309" bIns="46154" anchor="ctr"/>
          <a:lstStyle/>
          <a:p>
            <a:pPr>
              <a:buClr>
                <a:srgbClr val="000000"/>
              </a:buClr>
              <a:buSzPct val="100000"/>
              <a:buFont typeface="Times New Roman" pitchFamily="18" charset="0"/>
              <a:buNone/>
              <a:defRPr/>
            </a:pPr>
            <a:endParaRPr lang="en-US" sz="2400"/>
          </a:p>
        </p:txBody>
      </p:sp>
      <p:sp>
        <p:nvSpPr>
          <p:cNvPr id="2055" name="Rectangle 7"/>
          <p:cNvSpPr>
            <a:spLocks noGrp="1" noChangeArrowheads="1"/>
          </p:cNvSpPr>
          <p:nvPr>
            <p:ph type="sldNum"/>
          </p:nvPr>
        </p:nvSpPr>
        <p:spPr bwMode="auto">
          <a:xfrm>
            <a:off x="3884316" y="8758239"/>
            <a:ext cx="2970544" cy="458787"/>
          </a:xfrm>
          <a:prstGeom prst="rect">
            <a:avLst/>
          </a:prstGeom>
          <a:noFill/>
          <a:ln w="9525">
            <a:noFill/>
            <a:round/>
            <a:headEnd/>
            <a:tailEnd/>
          </a:ln>
          <a:effectLst/>
        </p:spPr>
        <p:txBody>
          <a:bodyPr vert="horz" wrap="square" lIns="90855" tIns="47245" rIns="90855" bIns="47245" numCol="1" anchor="b" anchorCtr="0" compatLnSpc="1">
            <a:prstTxWarp prst="textNoShape">
              <a:avLst/>
            </a:prstTxWarp>
          </a:bodyPr>
          <a:lstStyle>
            <a:lvl1pPr algn="r">
              <a:buClrTx/>
              <a:buSzPct val="100000"/>
              <a:buFontTx/>
              <a:buNone/>
              <a:tabLst>
                <a:tab pos="0" algn="l"/>
                <a:tab pos="923087" algn="l"/>
                <a:tab pos="1846174" algn="l"/>
                <a:tab pos="2769260" algn="l"/>
                <a:tab pos="3692347" algn="l"/>
                <a:tab pos="4615434" algn="l"/>
                <a:tab pos="5538521" algn="l"/>
                <a:tab pos="6461608" algn="l"/>
                <a:tab pos="7384694" algn="l"/>
                <a:tab pos="8307781" algn="l"/>
                <a:tab pos="9230868" algn="l"/>
                <a:tab pos="10153955" algn="l"/>
              </a:tabLst>
              <a:defRPr sz="1200">
                <a:solidFill>
                  <a:srgbClr val="000000"/>
                </a:solidFill>
                <a:latin typeface="Tahoma" pitchFamily="34" charset="0"/>
                <a:cs typeface="Times New Roman" pitchFamily="18" charset="0"/>
              </a:defRPr>
            </a:lvl1pPr>
          </a:lstStyle>
          <a:p>
            <a:pPr>
              <a:defRPr/>
            </a:pPr>
            <a:fld id="{BF4C2FF4-2B99-482F-9C3F-234B19D3129B}" type="slidenum">
              <a:rPr lang="en-US"/>
              <a:pPr>
                <a:defRPr/>
              </a:pPr>
              <a:t>‹#›</a:t>
            </a:fld>
            <a:endParaRPr lang="en-US"/>
          </a:p>
        </p:txBody>
      </p:sp>
    </p:spTree>
    <p:extLst>
      <p:ext uri="{BB962C8B-B14F-4D97-AF65-F5344CB8AC3E}">
        <p14:creationId xmlns:p14="http://schemas.microsoft.com/office/powerpoint/2010/main" val="389310871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a:ln/>
        </p:spPr>
      </p:sp>
      <p:sp>
        <p:nvSpPr>
          <p:cNvPr id="3277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noTextEdit="1"/>
          </p:cNvSpPr>
          <p:nvPr>
            <p:ph type="sldImg"/>
          </p:nvPr>
        </p:nvSpPr>
        <p:spPr>
          <a:ln/>
        </p:spPr>
      </p:sp>
      <p:sp>
        <p:nvSpPr>
          <p:cNvPr id="3481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ChangeArrowheads="1" noTextEdit="1"/>
          </p:cNvSpPr>
          <p:nvPr>
            <p:ph type="sldImg"/>
          </p:nvPr>
        </p:nvSpPr>
        <p:spPr>
          <a:ln/>
        </p:spPr>
      </p:sp>
      <p:sp>
        <p:nvSpPr>
          <p:cNvPr id="3686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a:defRPr/>
            </a:pPr>
            <a:fld id="{BF4C2FF4-2B99-482F-9C3F-234B19D3129B}" type="slidenum">
              <a:rPr lang="en-US" smtClean="0"/>
              <a:pPr>
                <a:defRPr/>
              </a:pPr>
              <a:t>13</a:t>
            </a:fld>
            <a:endParaRPr lang="en-US"/>
          </a:p>
        </p:txBody>
      </p:sp>
    </p:spTree>
    <p:extLst>
      <p:ext uri="{BB962C8B-B14F-4D97-AF65-F5344CB8AC3E}">
        <p14:creationId xmlns:p14="http://schemas.microsoft.com/office/powerpoint/2010/main" val="4754725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ln/>
        </p:spPr>
      </p:sp>
      <p:sp>
        <p:nvSpPr>
          <p:cNvPr id="4198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a:ln/>
        </p:spPr>
      </p:sp>
      <p:sp>
        <p:nvSpPr>
          <p:cNvPr id="4403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ChangeArrowheads="1" noTextEdit="1"/>
          </p:cNvSpPr>
          <p:nvPr>
            <p:ph type="sldImg"/>
          </p:nvPr>
        </p:nvSpPr>
        <p:spPr>
          <a:ln/>
        </p:spPr>
      </p:sp>
      <p:sp>
        <p:nvSpPr>
          <p:cNvPr id="4608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a:ln/>
        </p:spPr>
      </p:sp>
      <p:sp>
        <p:nvSpPr>
          <p:cNvPr id="4813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ln/>
        </p:spPr>
      </p:sp>
      <p:sp>
        <p:nvSpPr>
          <p:cNvPr id="5017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a:defRPr/>
            </a:pPr>
            <a:fld id="{BF4C2FF4-2B99-482F-9C3F-234B19D3129B}" type="slidenum">
              <a:rPr lang="en-US" smtClean="0"/>
              <a:pPr>
                <a:defRPr/>
              </a:pPr>
              <a:t>2</a:t>
            </a:fld>
            <a:endParaRPr lang="en-US"/>
          </a:p>
        </p:txBody>
      </p:sp>
    </p:spTree>
    <p:extLst>
      <p:ext uri="{BB962C8B-B14F-4D97-AF65-F5344CB8AC3E}">
        <p14:creationId xmlns:p14="http://schemas.microsoft.com/office/powerpoint/2010/main" val="35527230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a:ln/>
        </p:spPr>
      </p:sp>
      <p:sp>
        <p:nvSpPr>
          <p:cNvPr id="5222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ChangeArrowheads="1" noTextEdit="1"/>
          </p:cNvSpPr>
          <p:nvPr>
            <p:ph type="sldImg"/>
          </p:nvPr>
        </p:nvSpPr>
        <p:spPr>
          <a:ln/>
        </p:spPr>
      </p:sp>
      <p:sp>
        <p:nvSpPr>
          <p:cNvPr id="5427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ChangeArrowheads="1" noTextEdit="1"/>
          </p:cNvSpPr>
          <p:nvPr>
            <p:ph type="sldImg"/>
          </p:nvPr>
        </p:nvSpPr>
        <p:spPr>
          <a:ln/>
        </p:spPr>
      </p:sp>
      <p:sp>
        <p:nvSpPr>
          <p:cNvPr id="5632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a:ln/>
        </p:spPr>
      </p:sp>
      <p:sp>
        <p:nvSpPr>
          <p:cNvPr id="5837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a:ln/>
        </p:spPr>
      </p:sp>
      <p:sp>
        <p:nvSpPr>
          <p:cNvPr id="6041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Rot="1" noChangeAspect="1" noChangeArrowheads="1" noTextEdit="1"/>
          </p:cNvSpPr>
          <p:nvPr>
            <p:ph type="sldImg"/>
          </p:nvPr>
        </p:nvSpPr>
        <p:spPr>
          <a:ln/>
        </p:spPr>
      </p:sp>
      <p:sp>
        <p:nvSpPr>
          <p:cNvPr id="6246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Rot="1" noChangeAspect="1" noChangeArrowheads="1" noTextEdit="1"/>
          </p:cNvSpPr>
          <p:nvPr>
            <p:ph type="sldImg"/>
          </p:nvPr>
        </p:nvSpPr>
        <p:spPr>
          <a:ln/>
        </p:spPr>
      </p:sp>
      <p:sp>
        <p:nvSpPr>
          <p:cNvPr id="6451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Rot="1" noChangeAspect="1" noChangeArrowheads="1" noTextEdit="1"/>
          </p:cNvSpPr>
          <p:nvPr>
            <p:ph type="sldImg"/>
          </p:nvPr>
        </p:nvSpPr>
        <p:spPr>
          <a:ln/>
        </p:spPr>
      </p:sp>
      <p:sp>
        <p:nvSpPr>
          <p:cNvPr id="6656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Rot="1" noChangeAspect="1" noChangeArrowheads="1" noTextEdit="1"/>
          </p:cNvSpPr>
          <p:nvPr>
            <p:ph type="sldImg"/>
          </p:nvPr>
        </p:nvSpPr>
        <p:spPr>
          <a:ln/>
        </p:spPr>
      </p:sp>
      <p:sp>
        <p:nvSpPr>
          <p:cNvPr id="6861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Rot="1" noChangeAspect="1" noChangeArrowheads="1" noTextEdit="1"/>
          </p:cNvSpPr>
          <p:nvPr>
            <p:ph type="sldImg"/>
          </p:nvPr>
        </p:nvSpPr>
        <p:spPr>
          <a:ln/>
        </p:spPr>
      </p:sp>
      <p:sp>
        <p:nvSpPr>
          <p:cNvPr id="7065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a:defRPr/>
            </a:pPr>
            <a:fld id="{BF4C2FF4-2B99-482F-9C3F-234B19D3129B}" type="slidenum">
              <a:rPr lang="en-US" smtClean="0"/>
              <a:pPr>
                <a:defRPr/>
              </a:pPr>
              <a:t>3</a:t>
            </a:fld>
            <a:endParaRPr lang="en-US"/>
          </a:p>
        </p:txBody>
      </p:sp>
    </p:spTree>
    <p:extLst>
      <p:ext uri="{BB962C8B-B14F-4D97-AF65-F5344CB8AC3E}">
        <p14:creationId xmlns:p14="http://schemas.microsoft.com/office/powerpoint/2010/main" val="36231984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884316" y="8759825"/>
            <a:ext cx="2972115" cy="458788"/>
          </a:xfrm>
          <a:prstGeom prst="rect">
            <a:avLst/>
          </a:prstGeom>
          <a:noFill/>
          <a:ln w="9525">
            <a:noFill/>
            <a:miter lim="800000"/>
            <a:headEnd/>
            <a:tailEnd/>
          </a:ln>
        </p:spPr>
        <p:txBody>
          <a:bodyPr lIns="92779" tIns="46390" rIns="92779" bIns="46390" anchor="b"/>
          <a:lstStyle/>
          <a:p>
            <a:pPr algn="r" defTabSz="927100"/>
            <a:fld id="{39042ADA-5FEC-498F-B213-0792C5E46967}" type="slidenum">
              <a:rPr lang="en-US" sz="1200">
                <a:solidFill>
                  <a:schemeClr val="tx1"/>
                </a:solidFill>
                <a:latin typeface="Arial" charset="0"/>
              </a:rPr>
              <a:pPr algn="r" defTabSz="927100"/>
              <a:t>31</a:t>
            </a:fld>
            <a:endParaRPr lang="en-US" sz="1200">
              <a:solidFill>
                <a:schemeClr val="tx1"/>
              </a:solidFill>
              <a:latin typeface="Arial" charset="0"/>
            </a:endParaRPr>
          </a:p>
        </p:txBody>
      </p:sp>
      <p:sp>
        <p:nvSpPr>
          <p:cNvPr id="72707" name="Rectangle 7"/>
          <p:cNvSpPr txBox="1">
            <a:spLocks noGrp="1" noChangeArrowheads="1"/>
          </p:cNvSpPr>
          <p:nvPr/>
        </p:nvSpPr>
        <p:spPr bwMode="auto">
          <a:xfrm>
            <a:off x="3884316" y="8759825"/>
            <a:ext cx="2970544" cy="457200"/>
          </a:xfrm>
          <a:prstGeom prst="rect">
            <a:avLst/>
          </a:prstGeom>
          <a:noFill/>
          <a:ln w="9525">
            <a:noFill/>
            <a:round/>
            <a:headEnd/>
            <a:tailEnd/>
          </a:ln>
        </p:spPr>
        <p:txBody>
          <a:bodyPr lIns="91076" tIns="47360" rIns="91076" bIns="47360" anchor="b"/>
          <a:lstStyle/>
          <a:p>
            <a:pPr algn="r" defTabSz="458788">
              <a:buSzPct val="100000"/>
              <a:buFont typeface="Wingdings" pitchFamily="2" charset="2"/>
              <a:buNone/>
              <a:tabLst>
                <a:tab pos="0" algn="l"/>
                <a:tab pos="923925" algn="l"/>
                <a:tab pos="1849438" algn="l"/>
                <a:tab pos="2774950" algn="l"/>
                <a:tab pos="3700463" algn="l"/>
                <a:tab pos="4625975" algn="l"/>
                <a:tab pos="5549900" algn="l"/>
                <a:tab pos="6477000" algn="l"/>
                <a:tab pos="7400925" algn="l"/>
                <a:tab pos="8326438" algn="l"/>
                <a:tab pos="9251950" algn="l"/>
                <a:tab pos="10177463" algn="l"/>
              </a:tabLst>
            </a:pPr>
            <a:fld id="{0D877C95-9095-4ADB-BB5A-663F664C7E0E}" type="slidenum">
              <a:rPr lang="en-US" sz="1300">
                <a:solidFill>
                  <a:srgbClr val="000000"/>
                </a:solidFill>
              </a:rPr>
              <a:pPr algn="r" defTabSz="458788">
                <a:buSzPct val="100000"/>
                <a:buFont typeface="Wingdings" pitchFamily="2" charset="2"/>
                <a:buNone/>
                <a:tabLst>
                  <a:tab pos="0" algn="l"/>
                  <a:tab pos="923925" algn="l"/>
                  <a:tab pos="1849438" algn="l"/>
                  <a:tab pos="2774950" algn="l"/>
                  <a:tab pos="3700463" algn="l"/>
                  <a:tab pos="4625975" algn="l"/>
                  <a:tab pos="5549900" algn="l"/>
                  <a:tab pos="6477000" algn="l"/>
                  <a:tab pos="7400925" algn="l"/>
                  <a:tab pos="8326438" algn="l"/>
                  <a:tab pos="9251950" algn="l"/>
                  <a:tab pos="10177463" algn="l"/>
                </a:tabLst>
              </a:pPr>
              <a:t>31</a:t>
            </a:fld>
            <a:endParaRPr lang="en-US" sz="1300">
              <a:solidFill>
                <a:srgbClr val="000000"/>
              </a:solidFill>
            </a:endParaRPr>
          </a:p>
        </p:txBody>
      </p:sp>
      <p:sp>
        <p:nvSpPr>
          <p:cNvPr id="72708" name="Rectangle 2"/>
          <p:cNvSpPr>
            <a:spLocks noGrp="1" noRot="1" noChangeAspect="1" noChangeArrowheads="1" noTextEdit="1"/>
          </p:cNvSpPr>
          <p:nvPr>
            <p:ph type="sldImg"/>
          </p:nvPr>
        </p:nvSpPr>
        <p:spPr>
          <a:xfrm>
            <a:off x="1123950" y="693738"/>
            <a:ext cx="4610100" cy="3457575"/>
          </a:xfrm>
          <a:ln/>
        </p:spPr>
      </p:sp>
      <p:sp>
        <p:nvSpPr>
          <p:cNvPr id="72709" name="Rectangle 3"/>
          <p:cNvSpPr>
            <a:spLocks noGrp="1" noChangeArrowheads="1"/>
          </p:cNvSpPr>
          <p:nvPr>
            <p:ph type="body" idx="1"/>
          </p:nvPr>
        </p:nvSpPr>
        <p:spPr>
          <a:xfrm>
            <a:off x="686115" y="4379913"/>
            <a:ext cx="5485772" cy="4146550"/>
          </a:xfrm>
          <a:noFill/>
          <a:ln/>
        </p:spPr>
        <p:txBody>
          <a:bodyPr wrap="none" lIns="91076" tIns="47360" rIns="91076" bIns="47360" anchor="ctr"/>
          <a:lstStyle/>
          <a:p>
            <a:pPr defTabSz="914400"/>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884316" y="8759825"/>
            <a:ext cx="2972115" cy="458788"/>
          </a:xfrm>
          <a:prstGeom prst="rect">
            <a:avLst/>
          </a:prstGeom>
          <a:noFill/>
          <a:ln w="9525">
            <a:noFill/>
            <a:miter lim="800000"/>
            <a:headEnd/>
            <a:tailEnd/>
          </a:ln>
        </p:spPr>
        <p:txBody>
          <a:bodyPr lIns="92779" tIns="46390" rIns="92779" bIns="46390" anchor="b"/>
          <a:lstStyle/>
          <a:p>
            <a:pPr algn="r" defTabSz="927100"/>
            <a:fld id="{FED8FE24-B950-4E27-B1E3-09FC379373F3}" type="slidenum">
              <a:rPr lang="en-US" sz="1200">
                <a:solidFill>
                  <a:schemeClr val="tx1"/>
                </a:solidFill>
                <a:latin typeface="Arial" charset="0"/>
              </a:rPr>
              <a:pPr algn="r" defTabSz="927100"/>
              <a:t>32</a:t>
            </a:fld>
            <a:endParaRPr lang="en-US" sz="1200">
              <a:solidFill>
                <a:schemeClr val="tx1"/>
              </a:solidFill>
              <a:latin typeface="Arial" charset="0"/>
            </a:endParaRPr>
          </a:p>
        </p:txBody>
      </p:sp>
      <p:sp>
        <p:nvSpPr>
          <p:cNvPr id="74755" name="Rectangle 7"/>
          <p:cNvSpPr txBox="1">
            <a:spLocks noGrp="1" noChangeArrowheads="1"/>
          </p:cNvSpPr>
          <p:nvPr/>
        </p:nvSpPr>
        <p:spPr bwMode="auto">
          <a:xfrm>
            <a:off x="3884316" y="8759825"/>
            <a:ext cx="2970544" cy="457200"/>
          </a:xfrm>
          <a:prstGeom prst="rect">
            <a:avLst/>
          </a:prstGeom>
          <a:noFill/>
          <a:ln w="9525">
            <a:noFill/>
            <a:round/>
            <a:headEnd/>
            <a:tailEnd/>
          </a:ln>
        </p:spPr>
        <p:txBody>
          <a:bodyPr lIns="91076" tIns="47360" rIns="91076" bIns="47360" anchor="b"/>
          <a:lstStyle/>
          <a:p>
            <a:pPr algn="r" defTabSz="458788">
              <a:buSzPct val="100000"/>
              <a:buFont typeface="Wingdings" pitchFamily="2" charset="2"/>
              <a:buNone/>
              <a:tabLst>
                <a:tab pos="0" algn="l"/>
                <a:tab pos="923925" algn="l"/>
                <a:tab pos="1849438" algn="l"/>
                <a:tab pos="2774950" algn="l"/>
                <a:tab pos="3700463" algn="l"/>
                <a:tab pos="4625975" algn="l"/>
                <a:tab pos="5549900" algn="l"/>
                <a:tab pos="6477000" algn="l"/>
                <a:tab pos="7400925" algn="l"/>
                <a:tab pos="8326438" algn="l"/>
                <a:tab pos="9251950" algn="l"/>
                <a:tab pos="10177463" algn="l"/>
              </a:tabLst>
            </a:pPr>
            <a:fld id="{99184B36-9683-438C-8596-A756BA9ABB38}" type="slidenum">
              <a:rPr lang="en-US" sz="1300">
                <a:solidFill>
                  <a:srgbClr val="000000"/>
                </a:solidFill>
              </a:rPr>
              <a:pPr algn="r" defTabSz="458788">
                <a:buSzPct val="100000"/>
                <a:buFont typeface="Wingdings" pitchFamily="2" charset="2"/>
                <a:buNone/>
                <a:tabLst>
                  <a:tab pos="0" algn="l"/>
                  <a:tab pos="923925" algn="l"/>
                  <a:tab pos="1849438" algn="l"/>
                  <a:tab pos="2774950" algn="l"/>
                  <a:tab pos="3700463" algn="l"/>
                  <a:tab pos="4625975" algn="l"/>
                  <a:tab pos="5549900" algn="l"/>
                  <a:tab pos="6477000" algn="l"/>
                  <a:tab pos="7400925" algn="l"/>
                  <a:tab pos="8326438" algn="l"/>
                  <a:tab pos="9251950" algn="l"/>
                  <a:tab pos="10177463" algn="l"/>
                </a:tabLst>
              </a:pPr>
              <a:t>32</a:t>
            </a:fld>
            <a:endParaRPr lang="en-US" sz="1300">
              <a:solidFill>
                <a:srgbClr val="000000"/>
              </a:solidFill>
            </a:endParaRPr>
          </a:p>
        </p:txBody>
      </p:sp>
      <p:sp>
        <p:nvSpPr>
          <p:cNvPr id="74756" name="Rectangle 2"/>
          <p:cNvSpPr>
            <a:spLocks noGrp="1" noRot="1" noChangeAspect="1" noChangeArrowheads="1" noTextEdit="1"/>
          </p:cNvSpPr>
          <p:nvPr>
            <p:ph type="sldImg"/>
          </p:nvPr>
        </p:nvSpPr>
        <p:spPr>
          <a:xfrm>
            <a:off x="1123950" y="693738"/>
            <a:ext cx="4610100" cy="3457575"/>
          </a:xfrm>
          <a:ln/>
        </p:spPr>
      </p:sp>
      <p:sp>
        <p:nvSpPr>
          <p:cNvPr id="74757" name="Rectangle 3"/>
          <p:cNvSpPr>
            <a:spLocks noGrp="1" noChangeArrowheads="1"/>
          </p:cNvSpPr>
          <p:nvPr>
            <p:ph type="body" idx="1"/>
          </p:nvPr>
        </p:nvSpPr>
        <p:spPr>
          <a:xfrm>
            <a:off x="686115" y="4379913"/>
            <a:ext cx="5485772" cy="4146550"/>
          </a:xfrm>
          <a:noFill/>
          <a:ln/>
        </p:spPr>
        <p:txBody>
          <a:bodyPr wrap="none" lIns="91076" tIns="47360" rIns="91076" bIns="47360" anchor="ctr"/>
          <a:lstStyle/>
          <a:p>
            <a:pPr defTabSz="914400"/>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7"/>
          <p:cNvSpPr txBox="1">
            <a:spLocks noGrp="1" noChangeArrowheads="1"/>
          </p:cNvSpPr>
          <p:nvPr/>
        </p:nvSpPr>
        <p:spPr bwMode="auto">
          <a:xfrm>
            <a:off x="3884316" y="8759825"/>
            <a:ext cx="2972115" cy="458788"/>
          </a:xfrm>
          <a:prstGeom prst="rect">
            <a:avLst/>
          </a:prstGeom>
          <a:noFill/>
          <a:ln w="9525">
            <a:noFill/>
            <a:miter lim="800000"/>
            <a:headEnd/>
            <a:tailEnd/>
          </a:ln>
        </p:spPr>
        <p:txBody>
          <a:bodyPr lIns="92779" tIns="46390" rIns="92779" bIns="46390" anchor="b"/>
          <a:lstStyle/>
          <a:p>
            <a:pPr algn="r" defTabSz="927100"/>
            <a:fld id="{C2D185B9-32AD-4533-AAAF-A8BA0ED3ED27}" type="slidenum">
              <a:rPr lang="en-US" sz="1200">
                <a:solidFill>
                  <a:schemeClr val="tx1"/>
                </a:solidFill>
                <a:latin typeface="Arial" charset="0"/>
              </a:rPr>
              <a:pPr algn="r" defTabSz="927100"/>
              <a:t>33</a:t>
            </a:fld>
            <a:endParaRPr lang="en-US" sz="1200">
              <a:solidFill>
                <a:schemeClr val="tx1"/>
              </a:solidFill>
              <a:latin typeface="Arial" charset="0"/>
            </a:endParaRPr>
          </a:p>
        </p:txBody>
      </p:sp>
      <p:sp>
        <p:nvSpPr>
          <p:cNvPr id="76803" name="Rectangle 7"/>
          <p:cNvSpPr txBox="1">
            <a:spLocks noGrp="1" noChangeArrowheads="1"/>
          </p:cNvSpPr>
          <p:nvPr/>
        </p:nvSpPr>
        <p:spPr bwMode="auto">
          <a:xfrm>
            <a:off x="3884316" y="8759825"/>
            <a:ext cx="2970544" cy="457200"/>
          </a:xfrm>
          <a:prstGeom prst="rect">
            <a:avLst/>
          </a:prstGeom>
          <a:noFill/>
          <a:ln w="9525">
            <a:noFill/>
            <a:round/>
            <a:headEnd/>
            <a:tailEnd/>
          </a:ln>
        </p:spPr>
        <p:txBody>
          <a:bodyPr lIns="91076" tIns="47360" rIns="91076" bIns="47360" anchor="b"/>
          <a:lstStyle/>
          <a:p>
            <a:pPr algn="r" defTabSz="458788">
              <a:buSzPct val="100000"/>
              <a:buFont typeface="Wingdings" pitchFamily="2" charset="2"/>
              <a:buNone/>
              <a:tabLst>
                <a:tab pos="0" algn="l"/>
                <a:tab pos="923925" algn="l"/>
                <a:tab pos="1849438" algn="l"/>
                <a:tab pos="2774950" algn="l"/>
                <a:tab pos="3700463" algn="l"/>
                <a:tab pos="4625975" algn="l"/>
                <a:tab pos="5549900" algn="l"/>
                <a:tab pos="6477000" algn="l"/>
                <a:tab pos="7400925" algn="l"/>
                <a:tab pos="8326438" algn="l"/>
                <a:tab pos="9251950" algn="l"/>
                <a:tab pos="10177463" algn="l"/>
              </a:tabLst>
            </a:pPr>
            <a:fld id="{40BAD17F-ADCE-4224-8F25-39BB7AE647D3}" type="slidenum">
              <a:rPr lang="en-US" sz="1300">
                <a:solidFill>
                  <a:srgbClr val="000000"/>
                </a:solidFill>
              </a:rPr>
              <a:pPr algn="r" defTabSz="458788">
                <a:buSzPct val="100000"/>
                <a:buFont typeface="Wingdings" pitchFamily="2" charset="2"/>
                <a:buNone/>
                <a:tabLst>
                  <a:tab pos="0" algn="l"/>
                  <a:tab pos="923925" algn="l"/>
                  <a:tab pos="1849438" algn="l"/>
                  <a:tab pos="2774950" algn="l"/>
                  <a:tab pos="3700463" algn="l"/>
                  <a:tab pos="4625975" algn="l"/>
                  <a:tab pos="5549900" algn="l"/>
                  <a:tab pos="6477000" algn="l"/>
                  <a:tab pos="7400925" algn="l"/>
                  <a:tab pos="8326438" algn="l"/>
                  <a:tab pos="9251950" algn="l"/>
                  <a:tab pos="10177463" algn="l"/>
                </a:tabLst>
              </a:pPr>
              <a:t>33</a:t>
            </a:fld>
            <a:endParaRPr lang="en-US" sz="1300">
              <a:solidFill>
                <a:srgbClr val="000000"/>
              </a:solidFill>
            </a:endParaRPr>
          </a:p>
        </p:txBody>
      </p:sp>
      <p:sp>
        <p:nvSpPr>
          <p:cNvPr id="76804" name="Rectangle 2"/>
          <p:cNvSpPr>
            <a:spLocks noGrp="1" noRot="1" noChangeAspect="1" noChangeArrowheads="1" noTextEdit="1"/>
          </p:cNvSpPr>
          <p:nvPr>
            <p:ph type="sldImg"/>
          </p:nvPr>
        </p:nvSpPr>
        <p:spPr>
          <a:xfrm>
            <a:off x="1123950" y="693738"/>
            <a:ext cx="4610100" cy="3457575"/>
          </a:xfrm>
          <a:ln/>
        </p:spPr>
      </p:sp>
      <p:sp>
        <p:nvSpPr>
          <p:cNvPr id="76805" name="Rectangle 3"/>
          <p:cNvSpPr>
            <a:spLocks noGrp="1" noChangeArrowheads="1"/>
          </p:cNvSpPr>
          <p:nvPr>
            <p:ph type="body" idx="1"/>
          </p:nvPr>
        </p:nvSpPr>
        <p:spPr>
          <a:xfrm>
            <a:off x="686115" y="4379913"/>
            <a:ext cx="5485772" cy="4146550"/>
          </a:xfrm>
          <a:noFill/>
          <a:ln/>
        </p:spPr>
        <p:txBody>
          <a:bodyPr wrap="none" lIns="91076" tIns="47360" rIns="91076" bIns="47360" anchor="ctr"/>
          <a:lstStyle/>
          <a:p>
            <a:pPr defTabSz="914400"/>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a:defRPr/>
            </a:pPr>
            <a:fld id="{BF4C2FF4-2B99-482F-9C3F-234B19D3129B}" type="slidenum">
              <a:rPr lang="en-US" smtClean="0"/>
              <a:pPr>
                <a:defRPr/>
              </a:pPr>
              <a:t>5</a:t>
            </a:fld>
            <a:endParaRPr lang="en-US"/>
          </a:p>
        </p:txBody>
      </p:sp>
    </p:spTree>
    <p:extLst>
      <p:ext uri="{BB962C8B-B14F-4D97-AF65-F5344CB8AC3E}">
        <p14:creationId xmlns:p14="http://schemas.microsoft.com/office/powerpoint/2010/main" val="1992207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noTextEdit="1"/>
          </p:cNvSpPr>
          <p:nvPr>
            <p:ph type="sldImg"/>
          </p:nvPr>
        </p:nvSpPr>
        <p:spPr>
          <a:ln/>
        </p:spPr>
      </p:sp>
      <p:sp>
        <p:nvSpPr>
          <p:cNvPr id="2457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ln/>
        </p:spPr>
      </p:sp>
      <p:sp>
        <p:nvSpPr>
          <p:cNvPr id="2662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ln/>
        </p:spPr>
      </p:sp>
      <p:sp>
        <p:nvSpPr>
          <p:cNvPr id="2867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ln/>
        </p:spPr>
      </p:sp>
      <p:sp>
        <p:nvSpPr>
          <p:cNvPr id="3072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lstStyle>
            <a:lvl1pPr algn="ctr">
              <a:defRPr b="1"/>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31038" y="325438"/>
            <a:ext cx="1958975" cy="5768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325438"/>
            <a:ext cx="5727700" cy="5768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325438"/>
            <a:ext cx="7848600" cy="1433512"/>
          </a:xfrm>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chemeClr val="accent6"/>
              </a:buClr>
              <a:buSzPct val="60000"/>
              <a:buFont typeface="Wingdings" pitchFamily="2" charset="2"/>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200" y="1981200"/>
            <a:ext cx="3808413" cy="4113213"/>
          </a:xfrm>
        </p:spPr>
        <p:txBody>
          <a:bodyPr/>
          <a:lstStyle>
            <a:lvl1pPr>
              <a:buClr>
                <a:schemeClr val="accent6"/>
              </a:buClr>
              <a:buSzPct val="60000"/>
              <a:buFont typeface="Wingdings" pitchFamily="2" charset="2"/>
              <a:buChar char="«"/>
              <a:defRPr sz="2800"/>
            </a:lvl1pPr>
            <a:lvl2pPr>
              <a:buClr>
                <a:srgbClr val="CC0000"/>
              </a:buCl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180013" y="1981200"/>
            <a:ext cx="3810000" cy="4113213"/>
          </a:xfrm>
        </p:spPr>
        <p:txBody>
          <a:bodyPr/>
          <a:lstStyle>
            <a:lvl1pPr>
              <a:buClr>
                <a:schemeClr val="accent6"/>
              </a:buClr>
              <a:buSzPct val="60000"/>
              <a:buFont typeface="Wingdings" pitchFamily="2" charset="2"/>
              <a:buChar char="«"/>
              <a:defRPr sz="2800"/>
            </a:lvl1pPr>
            <a:lvl2pPr>
              <a:buClr>
                <a:srgbClr val="CC0000"/>
              </a:buCl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95400" y="325438"/>
            <a:ext cx="7848600" cy="1433512"/>
          </a:xfrm>
        </p:spPr>
        <p:txBody>
          <a:bodyPr/>
          <a:lstStyle>
            <a:lvl1pPr>
              <a:defRPr b="1"/>
            </a:lvl1p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17513" y="1098550"/>
            <a:ext cx="438150" cy="474663"/>
          </a:xfrm>
          <a:prstGeom prst="rect">
            <a:avLst/>
          </a:prstGeom>
          <a:solidFill>
            <a:srgbClr val="FFCF01"/>
          </a:solidFill>
          <a:ln w="9525">
            <a:noFill/>
            <a:round/>
            <a:headEnd/>
            <a:tailEnd/>
          </a:ln>
          <a:effectLst/>
        </p:spPr>
        <p:txBody>
          <a:bodyPr wrap="none" anchor="ctr"/>
          <a:lstStyle/>
          <a:p>
            <a:pPr>
              <a:buClr>
                <a:srgbClr val="000000"/>
              </a:buClr>
              <a:buSzPct val="100000"/>
              <a:buFont typeface="Times New Roman" pitchFamily="18" charset="0"/>
              <a:buNone/>
              <a:defRPr/>
            </a:pPr>
            <a:endParaRPr lang="en-US" sz="2400"/>
          </a:p>
        </p:txBody>
      </p:sp>
      <p:sp>
        <p:nvSpPr>
          <p:cNvPr id="1026" name="Rectangle 2"/>
          <p:cNvSpPr>
            <a:spLocks noChangeArrowheads="1"/>
          </p:cNvSpPr>
          <p:nvPr/>
        </p:nvSpPr>
        <p:spPr bwMode="auto">
          <a:xfrm>
            <a:off x="800100" y="1098550"/>
            <a:ext cx="328613" cy="474663"/>
          </a:xfrm>
          <a:prstGeom prst="rect">
            <a:avLst/>
          </a:prstGeom>
          <a:gradFill rotWithShape="0">
            <a:gsLst>
              <a:gs pos="0">
                <a:srgbClr val="FFFFFF"/>
              </a:gs>
              <a:gs pos="100000">
                <a:srgbClr val="FFCF01"/>
              </a:gs>
            </a:gsLst>
            <a:lin ang="0" scaled="1"/>
          </a:gradFill>
          <a:ln w="9525">
            <a:noFill/>
            <a:round/>
            <a:headEnd/>
            <a:tailEnd/>
          </a:ln>
          <a:effectLst/>
        </p:spPr>
        <p:txBody>
          <a:bodyPr wrap="none" anchor="ctr"/>
          <a:lstStyle/>
          <a:p>
            <a:pPr>
              <a:buClr>
                <a:srgbClr val="000000"/>
              </a:buClr>
              <a:buSzPct val="100000"/>
              <a:buFont typeface="Times New Roman" pitchFamily="18" charset="0"/>
              <a:buNone/>
              <a:defRPr/>
            </a:pPr>
            <a:endParaRPr lang="en-US" sz="2400"/>
          </a:p>
        </p:txBody>
      </p:sp>
      <p:sp>
        <p:nvSpPr>
          <p:cNvPr id="1027" name="Rectangle 3"/>
          <p:cNvSpPr>
            <a:spLocks noChangeArrowheads="1"/>
          </p:cNvSpPr>
          <p:nvPr/>
        </p:nvSpPr>
        <p:spPr bwMode="auto">
          <a:xfrm>
            <a:off x="541338" y="1520825"/>
            <a:ext cx="422275" cy="474663"/>
          </a:xfrm>
          <a:prstGeom prst="rect">
            <a:avLst/>
          </a:prstGeom>
          <a:solidFill>
            <a:srgbClr val="3333CC"/>
          </a:solidFill>
          <a:ln w="9525">
            <a:noFill/>
            <a:round/>
            <a:headEnd/>
            <a:tailEnd/>
          </a:ln>
          <a:effectLst/>
        </p:spPr>
        <p:txBody>
          <a:bodyPr wrap="none" anchor="ctr"/>
          <a:lstStyle/>
          <a:p>
            <a:pPr>
              <a:buClr>
                <a:srgbClr val="000000"/>
              </a:buClr>
              <a:buSzPct val="100000"/>
              <a:buFont typeface="Times New Roman" pitchFamily="18" charset="0"/>
              <a:buNone/>
              <a:defRPr/>
            </a:pPr>
            <a:endParaRPr lang="en-US" sz="2400"/>
          </a:p>
        </p:txBody>
      </p:sp>
      <p:sp>
        <p:nvSpPr>
          <p:cNvPr id="1028" name="Rectangle 4"/>
          <p:cNvSpPr>
            <a:spLocks noChangeArrowheads="1"/>
          </p:cNvSpPr>
          <p:nvPr/>
        </p:nvSpPr>
        <p:spPr bwMode="auto">
          <a:xfrm>
            <a:off x="911225" y="1520825"/>
            <a:ext cx="368300" cy="474663"/>
          </a:xfrm>
          <a:prstGeom prst="rect">
            <a:avLst/>
          </a:prstGeom>
          <a:gradFill rotWithShape="0">
            <a:gsLst>
              <a:gs pos="0">
                <a:srgbClr val="FFFFFF"/>
              </a:gs>
              <a:gs pos="100000">
                <a:srgbClr val="3333CC"/>
              </a:gs>
            </a:gsLst>
            <a:lin ang="0" scaled="1"/>
          </a:gradFill>
          <a:ln w="9525">
            <a:noFill/>
            <a:round/>
            <a:headEnd/>
            <a:tailEnd/>
          </a:ln>
          <a:effectLst/>
        </p:spPr>
        <p:txBody>
          <a:bodyPr wrap="none" anchor="ctr"/>
          <a:lstStyle/>
          <a:p>
            <a:pPr>
              <a:buClr>
                <a:srgbClr val="000000"/>
              </a:buClr>
              <a:buSzPct val="100000"/>
              <a:buFont typeface="Times New Roman" pitchFamily="18" charset="0"/>
              <a:buNone/>
              <a:defRPr/>
            </a:pPr>
            <a:endParaRPr lang="en-US" sz="2400"/>
          </a:p>
        </p:txBody>
      </p:sp>
      <p:sp>
        <p:nvSpPr>
          <p:cNvPr id="1029" name="Rectangle 5"/>
          <p:cNvSpPr>
            <a:spLocks noChangeArrowheads="1"/>
          </p:cNvSpPr>
          <p:nvPr/>
        </p:nvSpPr>
        <p:spPr bwMode="auto">
          <a:xfrm>
            <a:off x="127000" y="1447800"/>
            <a:ext cx="560388" cy="422275"/>
          </a:xfrm>
          <a:prstGeom prst="rect">
            <a:avLst/>
          </a:prstGeom>
          <a:gradFill rotWithShape="0">
            <a:gsLst>
              <a:gs pos="0">
                <a:srgbClr val="FF0000"/>
              </a:gs>
              <a:gs pos="100000">
                <a:srgbClr val="FFFFFF"/>
              </a:gs>
            </a:gsLst>
            <a:lin ang="18900000" scaled="1"/>
          </a:gradFill>
          <a:ln w="9525">
            <a:noFill/>
            <a:round/>
            <a:headEnd/>
            <a:tailEnd/>
          </a:ln>
          <a:effectLst/>
        </p:spPr>
        <p:txBody>
          <a:bodyPr wrap="none" anchor="ctr"/>
          <a:lstStyle/>
          <a:p>
            <a:pPr>
              <a:buClr>
                <a:srgbClr val="000000"/>
              </a:buClr>
              <a:buSzPct val="100000"/>
              <a:buFont typeface="Times New Roman" pitchFamily="18" charset="0"/>
              <a:buNone/>
              <a:defRPr/>
            </a:pPr>
            <a:endParaRPr lang="en-US" sz="2400"/>
          </a:p>
        </p:txBody>
      </p:sp>
      <p:sp>
        <p:nvSpPr>
          <p:cNvPr id="1030" name="Rectangle 6"/>
          <p:cNvSpPr>
            <a:spLocks noChangeArrowheads="1"/>
          </p:cNvSpPr>
          <p:nvPr/>
        </p:nvSpPr>
        <p:spPr bwMode="auto">
          <a:xfrm>
            <a:off x="762000" y="990600"/>
            <a:ext cx="31750" cy="1052513"/>
          </a:xfrm>
          <a:prstGeom prst="rect">
            <a:avLst/>
          </a:prstGeom>
          <a:solidFill>
            <a:srgbClr val="1C1C1C"/>
          </a:solidFill>
          <a:ln w="9525">
            <a:noFill/>
            <a:round/>
            <a:headEnd/>
            <a:tailEnd/>
          </a:ln>
          <a:effectLst/>
        </p:spPr>
        <p:txBody>
          <a:bodyPr wrap="none" anchor="ctr"/>
          <a:lstStyle/>
          <a:p>
            <a:pPr>
              <a:buClr>
                <a:srgbClr val="000000"/>
              </a:buClr>
              <a:buSzPct val="100000"/>
              <a:buFont typeface="Times New Roman" pitchFamily="18" charset="0"/>
              <a:buNone/>
              <a:defRPr/>
            </a:pPr>
            <a:endParaRPr lang="en-US" sz="2400"/>
          </a:p>
        </p:txBody>
      </p:sp>
      <p:sp>
        <p:nvSpPr>
          <p:cNvPr id="1031" name="Rectangle 7"/>
          <p:cNvSpPr>
            <a:spLocks noChangeArrowheads="1"/>
          </p:cNvSpPr>
          <p:nvPr/>
        </p:nvSpPr>
        <p:spPr bwMode="auto">
          <a:xfrm>
            <a:off x="442913" y="1781175"/>
            <a:ext cx="8226425" cy="31750"/>
          </a:xfrm>
          <a:prstGeom prst="rect">
            <a:avLst/>
          </a:prstGeom>
          <a:gradFill rotWithShape="0">
            <a:gsLst>
              <a:gs pos="0">
                <a:srgbClr val="FFFFFF"/>
              </a:gs>
              <a:gs pos="100000">
                <a:srgbClr val="1C1C1C"/>
              </a:gs>
            </a:gsLst>
            <a:lin ang="0" scaled="1"/>
          </a:gradFill>
          <a:ln w="9525">
            <a:noFill/>
            <a:round/>
            <a:headEnd/>
            <a:tailEnd/>
          </a:ln>
          <a:effectLst/>
        </p:spPr>
        <p:txBody>
          <a:bodyPr wrap="none" anchor="ctr"/>
          <a:lstStyle/>
          <a:p>
            <a:pPr>
              <a:buClr>
                <a:srgbClr val="000000"/>
              </a:buClr>
              <a:buSzPct val="100000"/>
              <a:buFont typeface="Times New Roman" pitchFamily="18" charset="0"/>
              <a:buNone/>
              <a:defRPr/>
            </a:pPr>
            <a:endParaRPr lang="en-US" sz="2400"/>
          </a:p>
        </p:txBody>
      </p:sp>
      <p:sp>
        <p:nvSpPr>
          <p:cNvPr id="1033" name="Rectangle 8"/>
          <p:cNvSpPr>
            <a:spLocks noGrp="1" noChangeArrowheads="1"/>
          </p:cNvSpPr>
          <p:nvPr>
            <p:ph type="title"/>
          </p:nvPr>
        </p:nvSpPr>
        <p:spPr bwMode="auto">
          <a:xfrm>
            <a:off x="1295400" y="325438"/>
            <a:ext cx="7848600" cy="1433512"/>
          </a:xfrm>
          <a:prstGeom prst="rect">
            <a:avLst/>
          </a:prstGeom>
          <a:noFill/>
          <a:ln w="9525">
            <a:noFill/>
            <a:round/>
            <a:headEnd/>
            <a:tailEnd/>
          </a:ln>
        </p:spPr>
        <p:txBody>
          <a:bodyPr vert="horz" wrap="square" lIns="90000" tIns="46800" rIns="90000" bIns="46800" numCol="1" anchor="b" anchorCtr="0" compatLnSpc="1">
            <a:prstTxWarp prst="textNoShape">
              <a:avLst/>
            </a:prstTxWarp>
          </a:bodyPr>
          <a:lstStyle/>
          <a:p>
            <a:pPr lvl="0"/>
            <a:r>
              <a:rPr lang="en-GB" smtClean="0"/>
              <a:t>Click to edit the title text format</a:t>
            </a:r>
          </a:p>
        </p:txBody>
      </p:sp>
      <p:sp>
        <p:nvSpPr>
          <p:cNvPr id="1034" name="Rectangle 9"/>
          <p:cNvSpPr>
            <a:spLocks noGrp="1" noChangeArrowheads="1"/>
          </p:cNvSpPr>
          <p:nvPr>
            <p:ph type="body" idx="1"/>
          </p:nvPr>
        </p:nvSpPr>
        <p:spPr bwMode="auto">
          <a:xfrm>
            <a:off x="1219200" y="1981200"/>
            <a:ext cx="7770813" cy="4113213"/>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pic>
        <p:nvPicPr>
          <p:cNvPr id="1035" name="Picture 12"/>
          <p:cNvPicPr>
            <a:picLocks noChangeAspect="1" noChangeArrowheads="1"/>
          </p:cNvPicPr>
          <p:nvPr/>
        </p:nvPicPr>
        <p:blipFill>
          <a:blip r:embed="rId13"/>
          <a:srcRect/>
          <a:stretch>
            <a:fillRect/>
          </a:stretch>
        </p:blipFill>
        <p:spPr bwMode="auto">
          <a:xfrm>
            <a:off x="6705600" y="6096000"/>
            <a:ext cx="2311400" cy="569913"/>
          </a:xfrm>
          <a:prstGeom prst="rect">
            <a:avLst/>
          </a:prstGeom>
          <a:noFill/>
          <a:ln w="9525">
            <a:noFill/>
            <a:round/>
            <a:headEnd/>
            <a:tailEnd/>
          </a:ln>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defTabSz="457200" rtl="0" eaLnBrk="0" fontAlgn="base" hangingPunct="0">
        <a:spcBef>
          <a:spcPct val="0"/>
        </a:spcBef>
        <a:spcAft>
          <a:spcPct val="0"/>
        </a:spcAft>
        <a:buClr>
          <a:srgbClr val="000000"/>
        </a:buClr>
        <a:buSzPct val="100000"/>
        <a:buFont typeface="Times New Roman" pitchFamily="18" charset="0"/>
        <a:defRPr sz="4400" b="1">
          <a:solidFill>
            <a:schemeClr val="accent2"/>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pitchFamily="18" charset="0"/>
        <a:defRPr sz="4400" b="1">
          <a:solidFill>
            <a:schemeClr val="accent2"/>
          </a:solidFill>
          <a:latin typeface="Tahoma" pitchFamily="34" charset="0"/>
          <a:cs typeface="Times New Roman" pitchFamily="18" charset="0"/>
        </a:defRPr>
      </a:lvl2pPr>
      <a:lvl3pPr algn="l" defTabSz="457200" rtl="0" eaLnBrk="0" fontAlgn="base" hangingPunct="0">
        <a:spcBef>
          <a:spcPct val="0"/>
        </a:spcBef>
        <a:spcAft>
          <a:spcPct val="0"/>
        </a:spcAft>
        <a:buClr>
          <a:srgbClr val="000000"/>
        </a:buClr>
        <a:buSzPct val="100000"/>
        <a:buFont typeface="Times New Roman" pitchFamily="18" charset="0"/>
        <a:defRPr sz="4400" b="1">
          <a:solidFill>
            <a:schemeClr val="accent2"/>
          </a:solidFill>
          <a:latin typeface="Tahoma" pitchFamily="34" charset="0"/>
          <a:cs typeface="Times New Roman" pitchFamily="18" charset="0"/>
        </a:defRPr>
      </a:lvl3pPr>
      <a:lvl4pPr algn="l" defTabSz="457200" rtl="0" eaLnBrk="0" fontAlgn="base" hangingPunct="0">
        <a:spcBef>
          <a:spcPct val="0"/>
        </a:spcBef>
        <a:spcAft>
          <a:spcPct val="0"/>
        </a:spcAft>
        <a:buClr>
          <a:srgbClr val="000000"/>
        </a:buClr>
        <a:buSzPct val="100000"/>
        <a:buFont typeface="Times New Roman" pitchFamily="18" charset="0"/>
        <a:defRPr sz="4400" b="1">
          <a:solidFill>
            <a:schemeClr val="accent2"/>
          </a:solidFill>
          <a:latin typeface="Tahoma" pitchFamily="34" charset="0"/>
          <a:cs typeface="Times New Roman" pitchFamily="18" charset="0"/>
        </a:defRPr>
      </a:lvl4pPr>
      <a:lvl5pPr algn="l" defTabSz="457200" rtl="0" eaLnBrk="0" fontAlgn="base" hangingPunct="0">
        <a:spcBef>
          <a:spcPct val="0"/>
        </a:spcBef>
        <a:spcAft>
          <a:spcPct val="0"/>
        </a:spcAft>
        <a:buClr>
          <a:srgbClr val="000000"/>
        </a:buClr>
        <a:buSzPct val="100000"/>
        <a:buFont typeface="Times New Roman" pitchFamily="18" charset="0"/>
        <a:defRPr sz="4400" b="1">
          <a:solidFill>
            <a:schemeClr val="accent2"/>
          </a:solidFill>
          <a:latin typeface="Tahoma" pitchFamily="34" charset="0"/>
          <a:cs typeface="Times New Roman" pitchFamily="18" charset="0"/>
        </a:defRPr>
      </a:lvl5pPr>
      <a:lvl6pPr marL="2514600" indent="-228600" algn="l" defTabSz="457200" rtl="0" eaLnBrk="0" fontAlgn="base" hangingPunct="0">
        <a:spcBef>
          <a:spcPct val="0"/>
        </a:spcBef>
        <a:spcAft>
          <a:spcPct val="0"/>
        </a:spcAft>
        <a:buClr>
          <a:srgbClr val="000000"/>
        </a:buClr>
        <a:buSzPct val="100000"/>
        <a:buFont typeface="Times New Roman" pitchFamily="18" charset="0"/>
        <a:defRPr sz="4400">
          <a:solidFill>
            <a:srgbClr val="333399"/>
          </a:solidFill>
          <a:latin typeface="Tahoma" pitchFamily="34" charset="0"/>
          <a:cs typeface="Times New Roman" pitchFamily="18" charset="0"/>
        </a:defRPr>
      </a:lvl6pPr>
      <a:lvl7pPr marL="2971800" indent="-228600" algn="l" defTabSz="457200" rtl="0" eaLnBrk="0" fontAlgn="base" hangingPunct="0">
        <a:spcBef>
          <a:spcPct val="0"/>
        </a:spcBef>
        <a:spcAft>
          <a:spcPct val="0"/>
        </a:spcAft>
        <a:buClr>
          <a:srgbClr val="000000"/>
        </a:buClr>
        <a:buSzPct val="100000"/>
        <a:buFont typeface="Times New Roman" pitchFamily="18" charset="0"/>
        <a:defRPr sz="4400">
          <a:solidFill>
            <a:srgbClr val="333399"/>
          </a:solidFill>
          <a:latin typeface="Tahoma" pitchFamily="34" charset="0"/>
          <a:cs typeface="Times New Roman" pitchFamily="18" charset="0"/>
        </a:defRPr>
      </a:lvl7pPr>
      <a:lvl8pPr marL="3429000" indent="-228600" algn="l" defTabSz="457200" rtl="0" eaLnBrk="0" fontAlgn="base" hangingPunct="0">
        <a:spcBef>
          <a:spcPct val="0"/>
        </a:spcBef>
        <a:spcAft>
          <a:spcPct val="0"/>
        </a:spcAft>
        <a:buClr>
          <a:srgbClr val="000000"/>
        </a:buClr>
        <a:buSzPct val="100000"/>
        <a:buFont typeface="Times New Roman" pitchFamily="18" charset="0"/>
        <a:defRPr sz="4400">
          <a:solidFill>
            <a:srgbClr val="333399"/>
          </a:solidFill>
          <a:latin typeface="Tahoma" pitchFamily="34" charset="0"/>
          <a:cs typeface="Times New Roman" pitchFamily="18" charset="0"/>
        </a:defRPr>
      </a:lvl8pPr>
      <a:lvl9pPr marL="3886200" indent="-228600" algn="l" defTabSz="457200" rtl="0" eaLnBrk="0" fontAlgn="base" hangingPunct="0">
        <a:spcBef>
          <a:spcPct val="0"/>
        </a:spcBef>
        <a:spcAft>
          <a:spcPct val="0"/>
        </a:spcAft>
        <a:buClr>
          <a:srgbClr val="000000"/>
        </a:buClr>
        <a:buSzPct val="100000"/>
        <a:buFont typeface="Times New Roman" pitchFamily="18" charset="0"/>
        <a:defRPr sz="4400">
          <a:solidFill>
            <a:srgbClr val="333399"/>
          </a:solidFill>
          <a:latin typeface="Tahoma" pitchFamily="34" charset="0"/>
          <a:cs typeface="Times New Roman" pitchFamily="18" charset="0"/>
        </a:defRPr>
      </a:lvl9pPr>
    </p:titleStyle>
    <p:bodyStyle>
      <a:lvl1pPr marL="342900" indent="-342900" algn="l" defTabSz="457200" rtl="0" eaLnBrk="0" fontAlgn="base" hangingPunct="0">
        <a:spcBef>
          <a:spcPts val="800"/>
        </a:spcBef>
        <a:spcAft>
          <a:spcPct val="0"/>
        </a:spcAft>
        <a:buClr>
          <a:srgbClr val="2D2DB9"/>
        </a:buClr>
        <a:buSzPct val="80000"/>
        <a:buFont typeface="Wingdings" pitchFamily="2" charset="2"/>
        <a:buChar char="§"/>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chemeClr val="accent2"/>
        </a:buClr>
        <a:buSzPct val="70000"/>
        <a:buFont typeface="Wingdings" pitchFamily="2" charset="2"/>
        <a:buChar char="§"/>
        <a:defRPr sz="2800">
          <a:solidFill>
            <a:srgbClr val="000000"/>
          </a:solidFill>
          <a:latin typeface="+mn-lt"/>
          <a:cs typeface="+mn-cs"/>
        </a:defRPr>
      </a:lvl2pPr>
      <a:lvl3pPr marL="1143000" indent="-228600" algn="l" defTabSz="457200"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idx="4294967295"/>
          </p:nvPr>
        </p:nvSpPr>
        <p:spPr>
          <a:xfrm>
            <a:off x="838200" y="2895600"/>
            <a:ext cx="8001000" cy="2743200"/>
          </a:xfrm>
        </p:spPr>
        <p:txBody>
          <a:bodyPr lIns="91440" tIns="45720" rIns="91440" bIns="45720" anchor="ctr"/>
          <a:lstStyle/>
          <a:p>
            <a:r>
              <a:rPr lang="en-US" sz="4000" dirty="0" smtClean="0"/>
              <a:t>Unique Device Identifier</a:t>
            </a:r>
            <a:br>
              <a:rPr lang="en-US" sz="4000" dirty="0" smtClean="0"/>
            </a:br>
            <a:r>
              <a:rPr lang="en-US" sz="4000" dirty="0" smtClean="0"/>
              <a:t>Implementation</a:t>
            </a:r>
            <a:r>
              <a:rPr lang="en-US" sz="2500" dirty="0" smtClean="0"/>
              <a:t/>
            </a:r>
            <a:br>
              <a:rPr lang="en-US" sz="2500" dirty="0" smtClean="0"/>
            </a:br>
            <a:r>
              <a:rPr lang="en-US" sz="2500" dirty="0" smtClean="0"/>
              <a:t/>
            </a:r>
            <a:br>
              <a:rPr lang="en-US" sz="2500" dirty="0" smtClean="0"/>
            </a:br>
            <a:r>
              <a:rPr lang="en-US" sz="2500" b="0" dirty="0" smtClean="0">
                <a:solidFill>
                  <a:srgbClr val="000000"/>
                </a:solidFill>
              </a:rPr>
              <a:t>Presented by: </a:t>
            </a:r>
            <a:br>
              <a:rPr lang="en-US" sz="2500" b="0" dirty="0" smtClean="0">
                <a:solidFill>
                  <a:srgbClr val="000000"/>
                </a:solidFill>
              </a:rPr>
            </a:br>
            <a:r>
              <a:rPr lang="en-US" sz="2500" b="0" dirty="0" smtClean="0">
                <a:solidFill>
                  <a:srgbClr val="000000"/>
                </a:solidFill>
              </a:rPr>
              <a:t>Cornelia Rooks</a:t>
            </a:r>
            <a:br>
              <a:rPr lang="en-US" sz="2500" b="0" dirty="0" smtClean="0">
                <a:solidFill>
                  <a:srgbClr val="000000"/>
                </a:solidFill>
              </a:rPr>
            </a:br>
            <a:r>
              <a:rPr lang="en-US" sz="2500" b="0" dirty="0" smtClean="0">
                <a:solidFill>
                  <a:srgbClr val="000000"/>
                </a:solidFill>
              </a:rPr>
              <a:t>Senior Regulatory Specialist</a:t>
            </a:r>
            <a:r>
              <a:rPr lang="en-US" sz="2500" b="0" i="1" dirty="0" smtClean="0">
                <a:solidFill>
                  <a:srgbClr val="000000"/>
                </a:solidFill>
              </a:rPr>
              <a:t/>
            </a:r>
            <a:br>
              <a:rPr lang="en-US" sz="2500" b="0" i="1" dirty="0" smtClean="0">
                <a:solidFill>
                  <a:srgbClr val="000000"/>
                </a:solidFill>
              </a:rPr>
            </a:br>
            <a:r>
              <a:rPr lang="en-US" sz="2500" b="0" dirty="0" smtClean="0">
                <a:solidFill>
                  <a:srgbClr val="000000"/>
                </a:solidFill>
              </a:rPr>
              <a:t>Registrar Corp</a:t>
            </a:r>
            <a:br>
              <a:rPr lang="en-US" sz="2500" b="0" dirty="0" smtClean="0">
                <a:solidFill>
                  <a:srgbClr val="000000"/>
                </a:solidFill>
              </a:rPr>
            </a:br>
            <a:r>
              <a:rPr lang="en-US" sz="2500" b="0" dirty="0" smtClean="0">
                <a:solidFill>
                  <a:srgbClr val="000000"/>
                </a:solidFill>
              </a:rPr>
              <a:t>144 Research Drive</a:t>
            </a:r>
            <a:br>
              <a:rPr lang="en-US" sz="2500" b="0" dirty="0" smtClean="0">
                <a:solidFill>
                  <a:srgbClr val="000000"/>
                </a:solidFill>
              </a:rPr>
            </a:br>
            <a:r>
              <a:rPr lang="en-US" sz="2500" b="0" dirty="0" smtClean="0">
                <a:solidFill>
                  <a:srgbClr val="000000"/>
                </a:solidFill>
              </a:rPr>
              <a:t>Hampton, Virginia USA 23666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r>
              <a:rPr lang="en-US" smtClean="0"/>
              <a:t>W’s of UDI</a:t>
            </a:r>
          </a:p>
        </p:txBody>
      </p:sp>
      <p:sp>
        <p:nvSpPr>
          <p:cNvPr id="31746" name="Rectangle 3"/>
          <p:cNvSpPr>
            <a:spLocks noGrp="1" noChangeArrowheads="1"/>
          </p:cNvSpPr>
          <p:nvPr>
            <p:ph type="body" idx="1"/>
          </p:nvPr>
        </p:nvSpPr>
        <p:spPr/>
        <p:txBody>
          <a:bodyPr/>
          <a:lstStyle/>
          <a:p>
            <a:pPr>
              <a:buClr>
                <a:srgbClr val="2D2DB9"/>
              </a:buClr>
              <a:buSzPct val="80000"/>
              <a:buFont typeface="Wingdings" pitchFamily="2" charset="2"/>
              <a:buChar char="§"/>
            </a:pPr>
            <a:r>
              <a:rPr lang="en-US" smtClean="0"/>
              <a:t>Who </a:t>
            </a:r>
          </a:p>
          <a:p>
            <a:pPr>
              <a:buClr>
                <a:srgbClr val="2D2DB9"/>
              </a:buClr>
              <a:buSzPct val="80000"/>
              <a:buFont typeface="Wingdings" pitchFamily="2" charset="2"/>
              <a:buChar char="§"/>
            </a:pPr>
            <a:r>
              <a:rPr lang="en-US" smtClean="0"/>
              <a:t>What</a:t>
            </a:r>
          </a:p>
          <a:p>
            <a:pPr>
              <a:buClr>
                <a:srgbClr val="2D2DB9"/>
              </a:buClr>
              <a:buSzPct val="80000"/>
              <a:buFont typeface="Wingdings" pitchFamily="2" charset="2"/>
              <a:buChar char="§"/>
            </a:pPr>
            <a:r>
              <a:rPr lang="en-US" smtClean="0"/>
              <a:t>Where </a:t>
            </a:r>
          </a:p>
          <a:p>
            <a:pPr>
              <a:buClr>
                <a:srgbClr val="2D2DB9"/>
              </a:buClr>
              <a:buSzPct val="80000"/>
              <a:buFont typeface="Wingdings" pitchFamily="2" charset="2"/>
              <a:buChar char="§"/>
            </a:pPr>
            <a:r>
              <a:rPr lang="en-US" smtClean="0"/>
              <a:t>When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r>
              <a:rPr lang="en-US" smtClean="0"/>
              <a:t>Who: Labeler</a:t>
            </a:r>
          </a:p>
        </p:txBody>
      </p:sp>
      <p:sp>
        <p:nvSpPr>
          <p:cNvPr id="33794" name="Rectangle 3"/>
          <p:cNvSpPr>
            <a:spLocks noGrp="1" noChangeArrowheads="1"/>
          </p:cNvSpPr>
          <p:nvPr>
            <p:ph type="body" idx="1"/>
          </p:nvPr>
        </p:nvSpPr>
        <p:spPr/>
        <p:txBody>
          <a:bodyPr/>
          <a:lstStyle/>
          <a:p>
            <a:pPr marL="0" indent="0">
              <a:buClr>
                <a:srgbClr val="2D2DB9"/>
              </a:buClr>
              <a:buSzPct val="80000"/>
              <a:buFont typeface="Wingdings" pitchFamily="2" charset="2"/>
              <a:buNone/>
            </a:pPr>
            <a:endParaRPr lang="en-US" sz="800" smtClean="0"/>
          </a:p>
          <a:p>
            <a:pPr marL="0" indent="0">
              <a:buClr>
                <a:srgbClr val="2D2DB9"/>
              </a:buClr>
              <a:buSzPct val="80000"/>
              <a:buFont typeface="Wingdings" pitchFamily="2" charset="2"/>
              <a:buNone/>
            </a:pPr>
            <a:r>
              <a:rPr lang="en-US" sz="2500" smtClean="0"/>
              <a:t>The labeler is the person who causes a label to be applied to a device, or who causes the label to be modified, with the intent that the device will be introduced into interstate commerce </a:t>
            </a:r>
            <a:r>
              <a:rPr lang="en-US" sz="2500" b="1" smtClean="0">
                <a:solidFill>
                  <a:schemeClr val="accent2"/>
                </a:solidFill>
              </a:rPr>
              <a:t>without any subsequent replacement or modification of   the label</a:t>
            </a:r>
            <a:r>
              <a:rPr lang="en-US" sz="2500" smtClean="0">
                <a:solidFill>
                  <a:schemeClr val="accent2"/>
                </a:solidFill>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r>
              <a:rPr lang="en-US" smtClean="0"/>
              <a:t>Labeler</a:t>
            </a:r>
          </a:p>
        </p:txBody>
      </p:sp>
      <p:sp>
        <p:nvSpPr>
          <p:cNvPr id="501763" name="Rectangle 3"/>
          <p:cNvSpPr>
            <a:spLocks noGrp="1" noChangeArrowheads="1"/>
          </p:cNvSpPr>
          <p:nvPr>
            <p:ph type="body" idx="1"/>
          </p:nvPr>
        </p:nvSpPr>
        <p:spPr>
          <a:xfrm>
            <a:off x="1219200" y="1981200"/>
            <a:ext cx="7239000" cy="4113213"/>
          </a:xfrm>
        </p:spPr>
        <p:txBody>
          <a:bodyPr/>
          <a:lstStyle/>
          <a:p>
            <a:pPr marL="0" indent="0">
              <a:buClr>
                <a:srgbClr val="2D2DB9"/>
              </a:buClr>
              <a:buSzPct val="80000"/>
              <a:buFont typeface="Wingdings" pitchFamily="2" charset="2"/>
              <a:buNone/>
              <a:defRPr/>
            </a:pPr>
            <a:endParaRPr lang="en-US" sz="800" dirty="0" smtClean="0"/>
          </a:p>
          <a:p>
            <a:pPr marL="0" indent="0">
              <a:buClr>
                <a:srgbClr val="2D2DB9"/>
              </a:buClr>
              <a:buSzPct val="80000"/>
              <a:buFont typeface="Wingdings" pitchFamily="2" charset="2"/>
              <a:buNone/>
              <a:defRPr/>
            </a:pPr>
            <a:r>
              <a:rPr lang="en-US" sz="2500" dirty="0" smtClean="0"/>
              <a:t>In most instances, the labeler would be the device manufacturer, but the labeler may be a single-use device </a:t>
            </a:r>
            <a:r>
              <a:rPr lang="en-US" sz="2500" dirty="0" err="1" smtClean="0"/>
              <a:t>reprocessor</a:t>
            </a:r>
            <a:r>
              <a:rPr lang="en-US" sz="2500" dirty="0" smtClean="0"/>
              <a:t>, a convenience kit </a:t>
            </a:r>
            <a:r>
              <a:rPr lang="en-US" sz="2500" dirty="0" err="1" smtClean="0"/>
              <a:t>assembler,a</a:t>
            </a:r>
            <a:r>
              <a:rPr lang="en-US" sz="2500" dirty="0" smtClean="0"/>
              <a:t> </a:t>
            </a:r>
            <a:r>
              <a:rPr lang="en-US" sz="2500" dirty="0" err="1" smtClean="0"/>
              <a:t>repackager</a:t>
            </a:r>
            <a:r>
              <a:rPr lang="en-US" sz="2500" dirty="0" smtClean="0"/>
              <a:t>, or a </a:t>
            </a:r>
            <a:r>
              <a:rPr lang="en-US" sz="2500" dirty="0" err="1" smtClean="0"/>
              <a:t>relabeler</a:t>
            </a:r>
            <a:r>
              <a:rPr lang="en-US" sz="2500" dirty="0" smtClean="0"/>
              <a:t>.</a:t>
            </a:r>
          </a:p>
          <a:p>
            <a:pPr>
              <a:buClr>
                <a:srgbClr val="2D2DB9"/>
              </a:buClr>
              <a:buSzPct val="80000"/>
              <a:buFont typeface="Wingdings" pitchFamily="2" charset="2"/>
              <a:buChar char="§"/>
              <a:defRPr/>
            </a:pP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r>
              <a:rPr lang="en-US" smtClean="0"/>
              <a:t>Who is NOT a Labeler</a:t>
            </a:r>
          </a:p>
        </p:txBody>
      </p:sp>
      <p:sp>
        <p:nvSpPr>
          <p:cNvPr id="37890" name="Rectangle 3"/>
          <p:cNvSpPr>
            <a:spLocks noGrp="1" noChangeArrowheads="1"/>
          </p:cNvSpPr>
          <p:nvPr>
            <p:ph type="body" idx="1"/>
          </p:nvPr>
        </p:nvSpPr>
        <p:spPr>
          <a:xfrm>
            <a:off x="1219200" y="1981200"/>
            <a:ext cx="7467600" cy="4113213"/>
          </a:xfrm>
        </p:spPr>
        <p:txBody>
          <a:bodyPr/>
          <a:lstStyle/>
          <a:p>
            <a:pPr marL="0" indent="0">
              <a:buClr>
                <a:srgbClr val="2D2DB9"/>
              </a:buClr>
              <a:buSzPct val="80000"/>
              <a:buFont typeface="Wingdings" pitchFamily="2" charset="2"/>
              <a:buNone/>
            </a:pPr>
            <a:endParaRPr lang="en-US" sz="800" smtClean="0"/>
          </a:p>
          <a:p>
            <a:pPr marL="0" indent="0">
              <a:buClr>
                <a:srgbClr val="2D2DB9"/>
              </a:buClr>
              <a:buSzPct val="80000"/>
              <a:buFont typeface="Wingdings" pitchFamily="2" charset="2"/>
              <a:buNone/>
            </a:pPr>
            <a:r>
              <a:rPr lang="en-US" sz="2500" smtClean="0"/>
              <a:t>The addition of the name of, and contact information for a person who distributes the device; without making any other changes to      the label is not a modification for the purposes      of determining whether a person is a labeler.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r>
              <a:rPr lang="en-US" smtClean="0"/>
              <a:t>What: UDI</a:t>
            </a:r>
          </a:p>
        </p:txBody>
      </p:sp>
      <p:sp>
        <p:nvSpPr>
          <p:cNvPr id="38914" name="Rectangle 3"/>
          <p:cNvSpPr>
            <a:spLocks noGrp="1" noChangeArrowheads="1"/>
          </p:cNvSpPr>
          <p:nvPr>
            <p:ph type="body" idx="1"/>
          </p:nvPr>
        </p:nvSpPr>
        <p:spPr/>
        <p:txBody>
          <a:bodyPr/>
          <a:lstStyle/>
          <a:p>
            <a:pPr>
              <a:lnSpc>
                <a:spcPct val="80000"/>
              </a:lnSpc>
              <a:buClr>
                <a:srgbClr val="2D2DB9"/>
              </a:buClr>
              <a:buSzPct val="80000"/>
              <a:buFont typeface="Wingdings" pitchFamily="2" charset="2"/>
              <a:buChar char="§"/>
            </a:pPr>
            <a:r>
              <a:rPr lang="en-US" sz="2400" smtClean="0"/>
              <a:t>Device identifier (DI) - a mandatory, fixed portion of a UDI that identifies the labeler and the specific version or model of a device, and</a:t>
            </a:r>
          </a:p>
          <a:p>
            <a:pPr>
              <a:lnSpc>
                <a:spcPct val="80000"/>
              </a:lnSpc>
              <a:buClr>
                <a:srgbClr val="2D2DB9"/>
              </a:buClr>
              <a:buSzPct val="80000"/>
              <a:buFont typeface="Wingdings" pitchFamily="2" charset="2"/>
              <a:buChar char="§"/>
            </a:pPr>
            <a:r>
              <a:rPr lang="en-US" sz="2400" smtClean="0"/>
              <a:t>Production identifier (PI) - a conditional, variable portion of a UDI that identifies one or more of the following when included on the label of a device: </a:t>
            </a:r>
          </a:p>
          <a:p>
            <a:pPr lvl="1">
              <a:lnSpc>
                <a:spcPct val="80000"/>
              </a:lnSpc>
            </a:pPr>
            <a:r>
              <a:rPr lang="en-US" sz="2000" smtClean="0"/>
              <a:t>the lot or batch number; </a:t>
            </a:r>
          </a:p>
          <a:p>
            <a:pPr lvl="1">
              <a:lnSpc>
                <a:spcPct val="80000"/>
              </a:lnSpc>
            </a:pPr>
            <a:r>
              <a:rPr lang="en-US" sz="2000" smtClean="0"/>
              <a:t>the serial number; </a:t>
            </a:r>
          </a:p>
          <a:p>
            <a:pPr lvl="1">
              <a:lnSpc>
                <a:spcPct val="80000"/>
              </a:lnSpc>
            </a:pPr>
            <a:r>
              <a:rPr lang="en-US" sz="2000" smtClean="0"/>
              <a:t>the expiration date; </a:t>
            </a:r>
          </a:p>
          <a:p>
            <a:pPr lvl="1">
              <a:lnSpc>
                <a:spcPct val="80000"/>
              </a:lnSpc>
            </a:pPr>
            <a:r>
              <a:rPr lang="en-US" sz="2000" smtClean="0"/>
              <a:t>the date manufactured; </a:t>
            </a:r>
          </a:p>
          <a:p>
            <a:pPr lvl="1">
              <a:lnSpc>
                <a:spcPct val="80000"/>
              </a:lnSpc>
            </a:pPr>
            <a:r>
              <a:rPr lang="en-US" sz="2000" smtClean="0"/>
              <a:t>the distinct identification code for a human cell, tissue, or cellular and tissue-based product (HCT/P) regulated as a device.</a:t>
            </a:r>
          </a:p>
          <a:p>
            <a:pPr lvl="1">
              <a:lnSpc>
                <a:spcPct val="80000"/>
              </a:lnSpc>
            </a:pPr>
            <a:endParaRPr lang="en-US" sz="20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1524000" y="381000"/>
            <a:ext cx="7848600" cy="1433513"/>
          </a:xfrm>
        </p:spPr>
        <p:txBody>
          <a:bodyPr/>
          <a:lstStyle/>
          <a:p>
            <a:r>
              <a:rPr lang="en-US" sz="4000" b="0" smtClean="0"/>
              <a:t/>
            </a:r>
            <a:br>
              <a:rPr lang="en-US" sz="4000" b="0" smtClean="0"/>
            </a:br>
            <a:r>
              <a:rPr lang="en-US" smtClean="0"/>
              <a:t>UDI System</a:t>
            </a:r>
            <a:r>
              <a:rPr lang="en-US" sz="4000" smtClean="0"/>
              <a:t> </a:t>
            </a:r>
          </a:p>
        </p:txBody>
      </p:sp>
      <p:sp>
        <p:nvSpPr>
          <p:cNvPr id="40962" name="Rectangle 3"/>
          <p:cNvSpPr>
            <a:spLocks noGrp="1" noChangeArrowheads="1"/>
          </p:cNvSpPr>
          <p:nvPr>
            <p:ph type="body" idx="1"/>
          </p:nvPr>
        </p:nvSpPr>
        <p:spPr>
          <a:xfrm>
            <a:off x="1219200" y="1905000"/>
            <a:ext cx="7770813" cy="4113213"/>
          </a:xfrm>
        </p:spPr>
        <p:txBody>
          <a:bodyPr/>
          <a:lstStyle/>
          <a:p>
            <a:pPr marL="0" indent="0">
              <a:lnSpc>
                <a:spcPct val="80000"/>
              </a:lnSpc>
              <a:buClr>
                <a:schemeClr val="accent2"/>
              </a:buClr>
              <a:buSzPct val="80000"/>
              <a:buFont typeface="Wingdings" pitchFamily="2" charset="2"/>
              <a:buNone/>
            </a:pPr>
            <a:endParaRPr lang="en-US" sz="800" smtClean="0"/>
          </a:p>
          <a:p>
            <a:pPr marL="0" indent="0">
              <a:lnSpc>
                <a:spcPct val="80000"/>
              </a:lnSpc>
              <a:buClr>
                <a:schemeClr val="accent2"/>
              </a:buClr>
              <a:buSzPct val="80000"/>
              <a:buFont typeface="Wingdings" pitchFamily="2" charset="2"/>
              <a:buNone/>
            </a:pPr>
            <a:r>
              <a:rPr lang="en-US" sz="2500" smtClean="0"/>
              <a:t>A standardized system to create unique device identifiers (UDI).</a:t>
            </a:r>
          </a:p>
          <a:p>
            <a:pPr marL="0" indent="0">
              <a:lnSpc>
                <a:spcPct val="80000"/>
              </a:lnSpc>
              <a:buClr>
                <a:schemeClr val="accent2"/>
              </a:buClr>
              <a:buSzPct val="80000"/>
              <a:buFont typeface="Wingdings" pitchFamily="2" charset="2"/>
              <a:buNone/>
            </a:pPr>
            <a:endParaRPr lang="en-US" sz="800" smtClean="0"/>
          </a:p>
          <a:p>
            <a:pPr lvl="1">
              <a:lnSpc>
                <a:spcPct val="80000"/>
              </a:lnSpc>
              <a:buSzPct val="80000"/>
            </a:pPr>
            <a:r>
              <a:rPr lang="en-US" sz="2500" smtClean="0"/>
              <a:t>FDA accredits the Issuing Agencies </a:t>
            </a:r>
          </a:p>
          <a:p>
            <a:pPr lvl="1">
              <a:lnSpc>
                <a:spcPct val="80000"/>
              </a:lnSpc>
              <a:buSzPct val="80000"/>
              <a:buFont typeface="Wingdings" pitchFamily="2" charset="2"/>
              <a:buNone/>
            </a:pPr>
            <a:endParaRPr lang="en-US" sz="800" smtClean="0"/>
          </a:p>
          <a:p>
            <a:pPr lvl="1">
              <a:lnSpc>
                <a:spcPct val="80000"/>
              </a:lnSpc>
              <a:buSzPct val="80000"/>
            </a:pPr>
            <a:r>
              <a:rPr lang="en-US" sz="2500" smtClean="0"/>
              <a:t>Issuing Agencies develop unique labeler codes for use in UDIs, using ISO 15459</a:t>
            </a:r>
          </a:p>
          <a:p>
            <a:pPr lvl="1">
              <a:lnSpc>
                <a:spcPct val="80000"/>
              </a:lnSpc>
              <a:buSzPct val="80000"/>
              <a:buFont typeface="Wingdings" pitchFamily="2" charset="2"/>
              <a:buNone/>
            </a:pPr>
            <a:endParaRPr lang="en-US" sz="800" smtClean="0"/>
          </a:p>
          <a:p>
            <a:pPr lvl="1">
              <a:lnSpc>
                <a:spcPct val="80000"/>
              </a:lnSpc>
              <a:buSzPct val="80000"/>
            </a:pPr>
            <a:r>
              <a:rPr lang="en-US" sz="2500" smtClean="0"/>
              <a:t>Labelers select Issuing Agencies to work with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r>
              <a:rPr lang="en-US" smtClean="0"/>
              <a:t>Issuing Agencies</a:t>
            </a:r>
          </a:p>
        </p:txBody>
      </p:sp>
      <p:sp>
        <p:nvSpPr>
          <p:cNvPr id="43010" name="Rectangle 3"/>
          <p:cNvSpPr>
            <a:spLocks noGrp="1" noChangeArrowheads="1"/>
          </p:cNvSpPr>
          <p:nvPr>
            <p:ph type="body" idx="1"/>
          </p:nvPr>
        </p:nvSpPr>
        <p:spPr>
          <a:xfrm>
            <a:off x="1373188" y="1905000"/>
            <a:ext cx="7770812" cy="4113213"/>
          </a:xfrm>
        </p:spPr>
        <p:txBody>
          <a:bodyPr/>
          <a:lstStyle/>
          <a:p>
            <a:pPr>
              <a:lnSpc>
                <a:spcPct val="80000"/>
              </a:lnSpc>
              <a:buClr>
                <a:srgbClr val="2D2DB9"/>
              </a:buClr>
              <a:buSzPct val="80000"/>
              <a:buFont typeface="Wingdings" pitchFamily="2" charset="2"/>
              <a:buChar char="§"/>
            </a:pPr>
            <a:r>
              <a:rPr lang="en-US" sz="2500" smtClean="0"/>
              <a:t>GS1</a:t>
            </a:r>
            <a:br>
              <a:rPr lang="en-US" sz="2500" smtClean="0"/>
            </a:br>
            <a:r>
              <a:rPr lang="en-US" sz="2500" smtClean="0"/>
              <a:t>Princeton Pike Corporate Center                      1009 Lenox Drive, Suite 202                Lawrenceville, NJ 08648</a:t>
            </a:r>
          </a:p>
          <a:p>
            <a:pPr>
              <a:lnSpc>
                <a:spcPct val="80000"/>
              </a:lnSpc>
              <a:buClr>
                <a:srgbClr val="2D2DB9"/>
              </a:buClr>
              <a:buSzPct val="80000"/>
              <a:buFont typeface="Wingdings" pitchFamily="2" charset="2"/>
              <a:buNone/>
            </a:pPr>
            <a:endParaRPr lang="en-US" sz="800" smtClean="0"/>
          </a:p>
          <a:p>
            <a:pPr>
              <a:lnSpc>
                <a:spcPct val="80000"/>
              </a:lnSpc>
              <a:buClr>
                <a:srgbClr val="2D2DB9"/>
              </a:buClr>
              <a:buSzPct val="80000"/>
              <a:buFont typeface="Wingdings" pitchFamily="2" charset="2"/>
              <a:buChar char="§"/>
            </a:pPr>
            <a:r>
              <a:rPr lang="en-US" sz="2500" smtClean="0"/>
              <a:t>Health Industry Business Communications Council </a:t>
            </a:r>
            <a:br>
              <a:rPr lang="en-US" sz="2500" smtClean="0"/>
            </a:br>
            <a:r>
              <a:rPr lang="en-US" sz="2500" smtClean="0"/>
              <a:t>2525 E. Arizona Biltmore Circle, Suite 127    Phoenix, AZ 85016</a:t>
            </a:r>
          </a:p>
          <a:p>
            <a:pPr>
              <a:lnSpc>
                <a:spcPct val="80000"/>
              </a:lnSpc>
              <a:buClr>
                <a:srgbClr val="2D2DB9"/>
              </a:buClr>
              <a:buSzPct val="80000"/>
              <a:buFont typeface="Wingdings" pitchFamily="2" charset="2"/>
              <a:buNone/>
            </a:pPr>
            <a:endParaRPr lang="en-US" sz="800" smtClean="0"/>
          </a:p>
          <a:p>
            <a:pPr>
              <a:lnSpc>
                <a:spcPct val="80000"/>
              </a:lnSpc>
              <a:buClr>
                <a:srgbClr val="2D2DB9"/>
              </a:buClr>
              <a:buSzPct val="80000"/>
              <a:buFont typeface="Wingdings" pitchFamily="2" charset="2"/>
              <a:buChar char="§"/>
            </a:pPr>
            <a:r>
              <a:rPr lang="en-US" sz="2500" smtClean="0"/>
              <a:t>ICCBBA</a:t>
            </a:r>
            <a:br>
              <a:rPr lang="en-US" sz="2500" smtClean="0"/>
            </a:br>
            <a:r>
              <a:rPr lang="en-US" sz="2500" smtClean="0"/>
              <a:t>P.O. Box 11309                                              San Bernardino, CA 92423-1309</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r>
              <a:rPr lang="en-US" smtClean="0"/>
              <a:t>Where: </a:t>
            </a:r>
          </a:p>
        </p:txBody>
      </p:sp>
      <p:sp>
        <p:nvSpPr>
          <p:cNvPr id="483331" name="Rectangle 3"/>
          <p:cNvSpPr>
            <a:spLocks noGrp="1" noChangeArrowheads="1"/>
          </p:cNvSpPr>
          <p:nvPr>
            <p:ph type="body" idx="1"/>
          </p:nvPr>
        </p:nvSpPr>
        <p:spPr/>
        <p:txBody>
          <a:bodyPr/>
          <a:lstStyle/>
          <a:p>
            <a:pPr eaLnBrk="1" hangingPunct="1">
              <a:spcBef>
                <a:spcPct val="0"/>
              </a:spcBef>
              <a:buClr>
                <a:schemeClr val="accent2"/>
              </a:buClr>
              <a:buSzPct val="80000"/>
              <a:buFont typeface="Wingdings" pitchFamily="2" charset="2"/>
              <a:buChar char="§"/>
              <a:defRPr/>
            </a:pPr>
            <a:endParaRPr lang="en-US" sz="800" dirty="0" smtClean="0"/>
          </a:p>
          <a:p>
            <a:pPr marL="0" indent="0" eaLnBrk="1" hangingPunct="1">
              <a:spcBef>
                <a:spcPct val="0"/>
              </a:spcBef>
              <a:buClr>
                <a:schemeClr val="accent2"/>
              </a:buClr>
              <a:buSzPct val="80000"/>
              <a:buFont typeface="Wingdings" pitchFamily="2" charset="2"/>
              <a:buNone/>
              <a:defRPr/>
            </a:pPr>
            <a:r>
              <a:rPr lang="en-US" sz="2500" dirty="0" smtClean="0"/>
              <a:t>Labeler must place the UDI in human readable   (Plain Text) and machine readable (AIDC) on label and packaging, and for certain devices, on the device itself.</a:t>
            </a:r>
          </a:p>
          <a:p>
            <a:pPr>
              <a:buClr>
                <a:srgbClr val="2D2DB9"/>
              </a:buClr>
              <a:buSzPct val="80000"/>
              <a:buFont typeface="Wingdings" pitchFamily="2" charset="2"/>
              <a:buChar char="§"/>
              <a:defRPr/>
            </a:pP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r>
              <a:rPr lang="en-US" smtClean="0"/>
              <a:t>UDI Application</a:t>
            </a:r>
          </a:p>
        </p:txBody>
      </p:sp>
      <p:sp>
        <p:nvSpPr>
          <p:cNvPr id="47106" name="Rectangle 3"/>
          <p:cNvSpPr>
            <a:spLocks noGrp="1" noChangeArrowheads="1"/>
          </p:cNvSpPr>
          <p:nvPr>
            <p:ph type="body" idx="1"/>
          </p:nvPr>
        </p:nvSpPr>
        <p:spPr/>
        <p:txBody>
          <a:bodyPr/>
          <a:lstStyle/>
          <a:p>
            <a:pPr>
              <a:lnSpc>
                <a:spcPct val="90000"/>
              </a:lnSpc>
              <a:buClr>
                <a:srgbClr val="2D2DB9"/>
              </a:buClr>
              <a:buSzPct val="80000"/>
              <a:buFont typeface="Wingdings" pitchFamily="2" charset="2"/>
              <a:buChar char="§"/>
            </a:pPr>
            <a:endParaRPr lang="en-US" sz="800" smtClean="0"/>
          </a:p>
          <a:p>
            <a:pPr>
              <a:lnSpc>
                <a:spcPct val="90000"/>
              </a:lnSpc>
              <a:buClr>
                <a:srgbClr val="2D2DB9"/>
              </a:buClr>
              <a:buSzPct val="80000"/>
              <a:buFont typeface="Wingdings" pitchFamily="2" charset="2"/>
              <a:buChar char="§"/>
            </a:pPr>
            <a:r>
              <a:rPr lang="en-US" sz="2500" smtClean="0"/>
              <a:t>Unique UDI applied to “base package” AND higher levels of packaging.</a:t>
            </a:r>
          </a:p>
          <a:p>
            <a:pPr>
              <a:lnSpc>
                <a:spcPct val="90000"/>
              </a:lnSpc>
              <a:buClr>
                <a:srgbClr val="2D2DB9"/>
              </a:buClr>
              <a:buSzPct val="80000"/>
              <a:buFont typeface="Wingdings" pitchFamily="2" charset="2"/>
              <a:buNone/>
            </a:pPr>
            <a:endParaRPr lang="en-US" sz="800" smtClean="0"/>
          </a:p>
          <a:p>
            <a:pPr>
              <a:lnSpc>
                <a:spcPct val="90000"/>
              </a:lnSpc>
              <a:buClr>
                <a:srgbClr val="2D2DB9"/>
              </a:buClr>
              <a:buSzPct val="80000"/>
              <a:buFont typeface="Wingdings" pitchFamily="2" charset="2"/>
              <a:buChar char="§"/>
            </a:pPr>
            <a:r>
              <a:rPr lang="en-US" sz="2500" smtClean="0"/>
              <a:t>Default location is the label.</a:t>
            </a:r>
          </a:p>
          <a:p>
            <a:pPr>
              <a:lnSpc>
                <a:spcPct val="90000"/>
              </a:lnSpc>
              <a:buClr>
                <a:srgbClr val="2D2DB9"/>
              </a:buClr>
              <a:buSzPct val="80000"/>
              <a:buFont typeface="Wingdings" pitchFamily="2" charset="2"/>
              <a:buChar char="§"/>
            </a:pPr>
            <a:endParaRPr lang="en-US" sz="800" smtClean="0"/>
          </a:p>
          <a:p>
            <a:pPr>
              <a:lnSpc>
                <a:spcPct val="90000"/>
              </a:lnSpc>
              <a:buClr>
                <a:srgbClr val="2D2DB9"/>
              </a:buClr>
              <a:buSzPct val="80000"/>
              <a:buFont typeface="Wingdings" pitchFamily="2" charset="2"/>
              <a:buChar char="§"/>
            </a:pPr>
            <a:r>
              <a:rPr lang="en-US" sz="2500" smtClean="0"/>
              <a:t>Human readable and encoded in a form of automatic identification technology.</a:t>
            </a:r>
          </a:p>
          <a:p>
            <a:pPr>
              <a:lnSpc>
                <a:spcPct val="90000"/>
              </a:lnSpc>
              <a:buClr>
                <a:srgbClr val="2D2DB9"/>
              </a:buClr>
              <a:buSzPct val="80000"/>
              <a:buFont typeface="Wingdings" pitchFamily="2" charset="2"/>
              <a:buChar char="§"/>
            </a:pPr>
            <a:endParaRPr lang="en-US" sz="800" smtClean="0"/>
          </a:p>
          <a:p>
            <a:pPr>
              <a:lnSpc>
                <a:spcPct val="90000"/>
              </a:lnSpc>
              <a:buClr>
                <a:srgbClr val="2D2DB9"/>
              </a:buClr>
              <a:buSzPct val="80000"/>
              <a:buFont typeface="Wingdings" pitchFamily="2" charset="2"/>
              <a:buChar char="§"/>
            </a:pPr>
            <a:r>
              <a:rPr lang="en-US" sz="2500" smtClean="0"/>
              <a:t>Direct Marking (DM) for device intended to be used more than once and reprocessed before each use.</a:t>
            </a:r>
          </a:p>
          <a:p>
            <a:pPr>
              <a:lnSpc>
                <a:spcPct val="90000"/>
              </a:lnSpc>
              <a:buClr>
                <a:srgbClr val="2D2DB9"/>
              </a:buClr>
              <a:buSzPct val="80000"/>
              <a:buFont typeface="Wingdings" pitchFamily="2" charset="2"/>
              <a:buChar char="§"/>
            </a:pPr>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endParaRPr lang="en-US" smtClean="0"/>
          </a:p>
        </p:txBody>
      </p:sp>
      <p:sp>
        <p:nvSpPr>
          <p:cNvPr id="49154" name="Rectangle 4"/>
          <p:cNvSpPr>
            <a:spLocks noGrp="1" noChangeArrowheads="1"/>
          </p:cNvSpPr>
          <p:nvPr>
            <p:ph type="body" idx="1"/>
          </p:nvPr>
        </p:nvSpPr>
        <p:spPr>
          <a:xfrm>
            <a:off x="228600" y="5867400"/>
            <a:ext cx="6324600" cy="836613"/>
          </a:xfrm>
        </p:spPr>
        <p:txBody>
          <a:bodyPr/>
          <a:lstStyle/>
          <a:p>
            <a:pPr>
              <a:lnSpc>
                <a:spcPct val="80000"/>
              </a:lnSpc>
              <a:buClr>
                <a:srgbClr val="2D2DB9"/>
              </a:buClr>
              <a:buSzPct val="80000"/>
              <a:buFont typeface="Wingdings" pitchFamily="2" charset="2"/>
              <a:buChar char="§"/>
            </a:pPr>
            <a:r>
              <a:rPr lang="en-US" sz="2000" smtClean="0"/>
              <a:t>When a GUDID attribute appears on the medical device package/label, the values submitted to the GUDID should match the value on the label. </a:t>
            </a:r>
          </a:p>
        </p:txBody>
      </p:sp>
      <p:pic>
        <p:nvPicPr>
          <p:cNvPr id="49155" name="Picture 7"/>
          <p:cNvPicPr>
            <a:picLocks noChangeAspect="1" noChangeArrowheads="1"/>
          </p:cNvPicPr>
          <p:nvPr/>
        </p:nvPicPr>
        <p:blipFill>
          <a:blip r:embed="rId3"/>
          <a:srcRect/>
          <a:stretch>
            <a:fillRect/>
          </a:stretch>
        </p:blipFill>
        <p:spPr bwMode="auto">
          <a:xfrm>
            <a:off x="152400" y="228600"/>
            <a:ext cx="8513763" cy="55626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r>
              <a:rPr lang="en-US" sz="3200" smtClean="0"/>
              <a:t>Medical Devices - Center for Devices and Radiological Health (CDRH)</a:t>
            </a:r>
            <a:r>
              <a:rPr lang="en-US" sz="4000" smtClean="0"/>
              <a:t> </a:t>
            </a:r>
          </a:p>
        </p:txBody>
      </p:sp>
      <p:sp>
        <p:nvSpPr>
          <p:cNvPr id="18434" name="Rectangle 3"/>
          <p:cNvSpPr>
            <a:spLocks noGrp="1" noChangeArrowheads="1"/>
          </p:cNvSpPr>
          <p:nvPr>
            <p:ph type="body" idx="1"/>
          </p:nvPr>
        </p:nvSpPr>
        <p:spPr>
          <a:xfrm>
            <a:off x="838200" y="1905000"/>
            <a:ext cx="7770813" cy="4343400"/>
          </a:xfrm>
        </p:spPr>
        <p:txBody>
          <a:bodyPr/>
          <a:lstStyle/>
          <a:p>
            <a:pPr marL="0" indent="0">
              <a:lnSpc>
                <a:spcPct val="80000"/>
              </a:lnSpc>
              <a:buClr>
                <a:srgbClr val="2D2DB9"/>
              </a:buClr>
              <a:buSzPct val="80000"/>
              <a:buFont typeface="Wingdings" pitchFamily="2" charset="2"/>
              <a:buNone/>
            </a:pPr>
            <a:endParaRPr lang="en-US" sz="800" smtClean="0"/>
          </a:p>
          <a:p>
            <a:pPr marL="0" indent="0">
              <a:lnSpc>
                <a:spcPct val="80000"/>
              </a:lnSpc>
              <a:buClr>
                <a:srgbClr val="2D2DB9"/>
              </a:buClr>
              <a:buSzPct val="80000"/>
              <a:buFont typeface="Wingdings" pitchFamily="2" charset="2"/>
              <a:buNone/>
            </a:pPr>
            <a:r>
              <a:rPr lang="en-US" sz="2400" smtClean="0"/>
              <a:t>An instrument, apparatus, implement, machine, contrivance, implant, in vitro reagent, or other similar or related article, including a component part, or accessory which is:</a:t>
            </a:r>
            <a:br>
              <a:rPr lang="en-US" sz="2400" smtClean="0"/>
            </a:br>
            <a:endParaRPr lang="en-US" sz="800" smtClean="0"/>
          </a:p>
          <a:p>
            <a:pPr lvl="1">
              <a:lnSpc>
                <a:spcPct val="80000"/>
              </a:lnSpc>
            </a:pPr>
            <a:r>
              <a:rPr lang="en-US" sz="2000" smtClean="0"/>
              <a:t>intended for use in the diagnosis of disease or other conditions, or in the cure, mitigation, treatment, or prevention of disease, in man or other animals, or </a:t>
            </a:r>
          </a:p>
          <a:p>
            <a:pPr lvl="1">
              <a:lnSpc>
                <a:spcPct val="80000"/>
              </a:lnSpc>
            </a:pPr>
            <a:r>
              <a:rPr lang="en-US" sz="2000" smtClean="0"/>
              <a:t>intended to affect the structure or any function of the body of man or other animals, and </a:t>
            </a:r>
          </a:p>
          <a:p>
            <a:pPr lvl="2">
              <a:lnSpc>
                <a:spcPct val="80000"/>
              </a:lnSpc>
              <a:buFont typeface="Times New Roman" pitchFamily="18" charset="0"/>
              <a:buNone/>
            </a:pPr>
            <a:r>
              <a:rPr lang="en-US" sz="1800" smtClean="0"/>
              <a:t> - which does not achieve any of it's primary intended purposes through chemical action within or on the body of man or other animals and</a:t>
            </a:r>
          </a:p>
          <a:p>
            <a:pPr lvl="2">
              <a:lnSpc>
                <a:spcPct val="80000"/>
              </a:lnSpc>
              <a:buFont typeface="Times New Roman" pitchFamily="18" charset="0"/>
              <a:buNone/>
            </a:pPr>
            <a:r>
              <a:rPr lang="en-US" sz="1800" smtClean="0"/>
              <a:t> - which is not dependent upon being metabolized for the achievement of any of its primary intended purposes.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r>
              <a:rPr lang="en-US" smtClean="0"/>
              <a:t>GUDID Database</a:t>
            </a:r>
          </a:p>
        </p:txBody>
      </p:sp>
      <p:sp>
        <p:nvSpPr>
          <p:cNvPr id="54274" name="Rectangle 3"/>
          <p:cNvSpPr>
            <a:spLocks noGrp="1" noChangeArrowheads="1"/>
          </p:cNvSpPr>
          <p:nvPr>
            <p:ph type="body" idx="1"/>
          </p:nvPr>
        </p:nvSpPr>
        <p:spPr>
          <a:xfrm>
            <a:off x="1219200" y="2057400"/>
            <a:ext cx="7467600" cy="4113213"/>
          </a:xfrm>
        </p:spPr>
        <p:txBody>
          <a:bodyPr/>
          <a:lstStyle/>
          <a:p>
            <a:pPr eaLnBrk="1" hangingPunct="1">
              <a:spcBef>
                <a:spcPct val="0"/>
              </a:spcBef>
              <a:buClr>
                <a:schemeClr val="accent2"/>
              </a:buClr>
              <a:buSzPct val="80000"/>
              <a:buFont typeface="Wingdings" pitchFamily="2" charset="2"/>
              <a:buChar char="§"/>
              <a:defRPr/>
            </a:pPr>
            <a:endParaRPr lang="en-US" sz="800" dirty="0" smtClean="0"/>
          </a:p>
          <a:p>
            <a:pPr marL="0" indent="0" eaLnBrk="1" hangingPunct="1">
              <a:spcBef>
                <a:spcPct val="0"/>
              </a:spcBef>
              <a:buClr>
                <a:schemeClr val="accent2"/>
              </a:buClr>
              <a:buSzPct val="80000"/>
              <a:buFont typeface="Wingdings" pitchFamily="2" charset="2"/>
              <a:buNone/>
              <a:defRPr/>
            </a:pPr>
            <a:r>
              <a:rPr lang="en-US" sz="2500" dirty="0" smtClean="0"/>
              <a:t>FDA will create, maintain and use the UDI Database (GUDID)</a:t>
            </a:r>
          </a:p>
          <a:p>
            <a:pPr eaLnBrk="1" hangingPunct="1">
              <a:spcBef>
                <a:spcPct val="0"/>
              </a:spcBef>
              <a:buClr>
                <a:schemeClr val="accent2"/>
              </a:buClr>
              <a:buSzPct val="80000"/>
              <a:buFont typeface="Wingdings" pitchFamily="2" charset="2"/>
              <a:buChar char="§"/>
              <a:defRPr/>
            </a:pPr>
            <a:endParaRPr lang="en-US" sz="800" dirty="0" smtClean="0"/>
          </a:p>
          <a:p>
            <a:pPr eaLnBrk="1" hangingPunct="1">
              <a:spcBef>
                <a:spcPct val="0"/>
              </a:spcBef>
              <a:buClr>
                <a:schemeClr val="accent2"/>
              </a:buClr>
              <a:buSzPct val="80000"/>
              <a:buFont typeface="Wingdings" pitchFamily="2" charset="2"/>
              <a:buChar char="§"/>
              <a:defRPr/>
            </a:pPr>
            <a:r>
              <a:rPr lang="en-US" sz="2500" dirty="0" smtClean="0"/>
              <a:t>GUDID includes a standard set of basic identifying elements for each device with a UDI.</a:t>
            </a:r>
          </a:p>
          <a:p>
            <a:pPr>
              <a:buClr>
                <a:srgbClr val="2D2DB9"/>
              </a:buClr>
              <a:buSzPct val="80000"/>
              <a:buFont typeface="Wingdings" pitchFamily="2" charset="2"/>
              <a:buChar char="§"/>
              <a:defRPr/>
            </a:pPr>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r>
              <a:rPr lang="en-US" smtClean="0"/>
              <a:t>GUDID Database</a:t>
            </a:r>
          </a:p>
        </p:txBody>
      </p:sp>
      <p:sp>
        <p:nvSpPr>
          <p:cNvPr id="53250" name="Rectangle 3"/>
          <p:cNvSpPr>
            <a:spLocks noGrp="1" noChangeArrowheads="1"/>
          </p:cNvSpPr>
          <p:nvPr>
            <p:ph type="body" sz="half" idx="1"/>
          </p:nvPr>
        </p:nvSpPr>
        <p:spPr>
          <a:xfrm>
            <a:off x="1219200" y="1828800"/>
            <a:ext cx="7315200" cy="4113213"/>
          </a:xfrm>
        </p:spPr>
        <p:txBody>
          <a:bodyPr/>
          <a:lstStyle/>
          <a:p>
            <a:pPr>
              <a:buClr>
                <a:srgbClr val="2D2DB9"/>
              </a:buClr>
              <a:buSzPct val="80000"/>
              <a:buFont typeface="Wingdings" pitchFamily="2" charset="2"/>
              <a:buNone/>
            </a:pPr>
            <a:endParaRPr lang="en-US" sz="800" smtClean="0"/>
          </a:p>
          <a:p>
            <a:pPr>
              <a:buClr>
                <a:srgbClr val="2D2DB9"/>
              </a:buClr>
              <a:buSzPct val="80000"/>
              <a:buFont typeface="Wingdings" pitchFamily="2" charset="2"/>
              <a:buChar char="§"/>
            </a:pPr>
            <a:r>
              <a:rPr lang="en-US" sz="2500" smtClean="0"/>
              <a:t>A publicly searchable database administered by the FDA, called the Global Unique Device Identification Database (GUDID) that will serve as a reference catalogue for every device with an identifier.</a:t>
            </a:r>
          </a:p>
          <a:p>
            <a:pPr>
              <a:buClr>
                <a:srgbClr val="2D2DB9"/>
              </a:buClr>
              <a:buSzPct val="80000"/>
              <a:buFont typeface="Wingdings" pitchFamily="2" charset="2"/>
              <a:buNone/>
            </a:pPr>
            <a:endParaRPr lang="en-US" sz="800" smtClean="0"/>
          </a:p>
          <a:p>
            <a:pPr>
              <a:buClr>
                <a:srgbClr val="2D2DB9"/>
              </a:buClr>
              <a:buSzPct val="80000"/>
              <a:buFont typeface="Wingdings" pitchFamily="2" charset="2"/>
              <a:buChar char="§"/>
            </a:pPr>
            <a:r>
              <a:rPr lang="en-US" sz="2500" smtClean="0"/>
              <a:t>No identifying patient information will be stored in this device information center.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r>
              <a:rPr lang="en-US" smtClean="0"/>
              <a:t>GUDID Guidance 6/11/14</a:t>
            </a:r>
          </a:p>
        </p:txBody>
      </p:sp>
      <p:sp>
        <p:nvSpPr>
          <p:cNvPr id="55298" name="Rectangle 3"/>
          <p:cNvSpPr>
            <a:spLocks noGrp="1" noChangeArrowheads="1"/>
          </p:cNvSpPr>
          <p:nvPr>
            <p:ph type="body" idx="1"/>
          </p:nvPr>
        </p:nvSpPr>
        <p:spPr>
          <a:xfrm>
            <a:off x="1219200" y="1981200"/>
            <a:ext cx="7467600" cy="4113213"/>
          </a:xfrm>
        </p:spPr>
        <p:txBody>
          <a:bodyPr/>
          <a:lstStyle/>
          <a:p>
            <a:pPr>
              <a:buClr>
                <a:srgbClr val="2D2DB9"/>
              </a:buClr>
              <a:buSzPct val="80000"/>
              <a:buFont typeface="Wingdings" pitchFamily="2" charset="2"/>
              <a:buChar char="§"/>
            </a:pPr>
            <a:endParaRPr lang="en-US" sz="800" smtClean="0"/>
          </a:p>
          <a:p>
            <a:pPr>
              <a:buClr>
                <a:srgbClr val="2D2DB9"/>
              </a:buClr>
              <a:buSzPct val="80000"/>
              <a:buFont typeface="Wingdings" pitchFamily="2" charset="2"/>
              <a:buChar char="§"/>
            </a:pPr>
            <a:r>
              <a:rPr lang="en-US" sz="2500" smtClean="0"/>
              <a:t>Helps labelers prepare to submit information to the GUDID by describing key GUDID concepts such as accounts, user roles, the device identifier record life cycle, package configurations, and the GUDID data attributes and descriptions.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lstStyle/>
          <a:p>
            <a:r>
              <a:rPr lang="en-US" smtClean="0"/>
              <a:t>GUDID Database</a:t>
            </a:r>
          </a:p>
        </p:txBody>
      </p:sp>
      <p:sp>
        <p:nvSpPr>
          <p:cNvPr id="57346" name="Rectangle 3"/>
          <p:cNvSpPr>
            <a:spLocks noGrp="1" noChangeArrowheads="1"/>
          </p:cNvSpPr>
          <p:nvPr>
            <p:ph type="body" idx="1"/>
          </p:nvPr>
        </p:nvSpPr>
        <p:spPr>
          <a:xfrm>
            <a:off x="1219200" y="1981200"/>
            <a:ext cx="7467600" cy="4113213"/>
          </a:xfrm>
        </p:spPr>
        <p:txBody>
          <a:bodyPr/>
          <a:lstStyle/>
          <a:p>
            <a:pPr>
              <a:buClr>
                <a:srgbClr val="2D2DB9"/>
              </a:buClr>
              <a:buSzPct val="80000"/>
              <a:buFont typeface="Wingdings" pitchFamily="2" charset="2"/>
              <a:buNone/>
            </a:pPr>
            <a:endParaRPr lang="en-US" sz="800" smtClean="0"/>
          </a:p>
          <a:p>
            <a:pPr>
              <a:buClr>
                <a:srgbClr val="2D2DB9"/>
              </a:buClr>
              <a:buSzPct val="80000"/>
              <a:buFont typeface="Wingdings" pitchFamily="2" charset="2"/>
              <a:buNone/>
            </a:pPr>
            <a:r>
              <a:rPr lang="en-US" sz="2500" smtClean="0"/>
              <a:t>The GUDID provides two options for submission of device identification information:</a:t>
            </a:r>
          </a:p>
          <a:p>
            <a:pPr>
              <a:buClr>
                <a:srgbClr val="2D2DB9"/>
              </a:buClr>
              <a:buSzPct val="80000"/>
              <a:buFont typeface="Wingdings" pitchFamily="2" charset="2"/>
              <a:buNone/>
            </a:pPr>
            <a:endParaRPr lang="en-US" sz="800" smtClean="0"/>
          </a:p>
          <a:p>
            <a:pPr>
              <a:buClr>
                <a:srgbClr val="2D2DB9"/>
              </a:buClr>
              <a:buSzPct val="80000"/>
              <a:buFont typeface="Wingdings" pitchFamily="2" charset="2"/>
              <a:buChar char="§"/>
            </a:pPr>
            <a:r>
              <a:rPr lang="en-US" sz="2500" smtClean="0"/>
              <a:t>GUDID Web Interface – enables structured input of device information as one DI record at a time.</a:t>
            </a:r>
          </a:p>
          <a:p>
            <a:pPr>
              <a:buClr>
                <a:srgbClr val="2D2DB9"/>
              </a:buClr>
              <a:buSzPct val="80000"/>
              <a:buFont typeface="Wingdings" pitchFamily="2" charset="2"/>
              <a:buChar char="§"/>
            </a:pPr>
            <a:r>
              <a:rPr lang="en-US" sz="2500" smtClean="0"/>
              <a:t>HL7 SPL submission – enables submission of device information as xml files.</a:t>
            </a:r>
          </a:p>
          <a:p>
            <a:pPr>
              <a:buClr>
                <a:srgbClr val="2D2DB9"/>
              </a:buClr>
              <a:buSzPct val="80000"/>
              <a:buFont typeface="Wingdings" pitchFamily="2" charset="2"/>
              <a:buChar char="§"/>
            </a:pPr>
            <a:endParaRPr lang="en-US" sz="28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p:txBody>
          <a:bodyPr/>
          <a:lstStyle/>
          <a:p>
            <a:r>
              <a:rPr lang="en-US" smtClean="0"/>
              <a:t>GUDID Database</a:t>
            </a:r>
          </a:p>
        </p:txBody>
      </p:sp>
      <p:sp>
        <p:nvSpPr>
          <p:cNvPr id="59394" name="Rectangle 3"/>
          <p:cNvSpPr>
            <a:spLocks noGrp="1" noChangeArrowheads="1"/>
          </p:cNvSpPr>
          <p:nvPr>
            <p:ph type="body" idx="1"/>
          </p:nvPr>
        </p:nvSpPr>
        <p:spPr>
          <a:xfrm>
            <a:off x="1219200" y="1981200"/>
            <a:ext cx="7467600" cy="4113213"/>
          </a:xfrm>
        </p:spPr>
        <p:txBody>
          <a:bodyPr/>
          <a:lstStyle/>
          <a:p>
            <a:pPr>
              <a:lnSpc>
                <a:spcPct val="80000"/>
              </a:lnSpc>
              <a:buClr>
                <a:srgbClr val="2D2DB9"/>
              </a:buClr>
              <a:buSzPct val="80000"/>
              <a:buFont typeface="Wingdings" pitchFamily="2" charset="2"/>
              <a:buChar char="§"/>
            </a:pPr>
            <a:r>
              <a:rPr lang="en-US" sz="2000" smtClean="0"/>
              <a:t>Submission of device information to GUDID requires establishment of a GUDID account, regardless of the submission option chosen –via Web Interface or via FDA ESG as HL7 SPL xml files. </a:t>
            </a:r>
          </a:p>
          <a:p>
            <a:pPr>
              <a:lnSpc>
                <a:spcPct val="80000"/>
              </a:lnSpc>
              <a:buClr>
                <a:srgbClr val="2D2DB9"/>
              </a:buClr>
              <a:buSzPct val="80000"/>
              <a:buFont typeface="Wingdings" pitchFamily="2" charset="2"/>
              <a:buNone/>
            </a:pPr>
            <a:endParaRPr lang="en-US" sz="800" smtClean="0"/>
          </a:p>
          <a:p>
            <a:pPr>
              <a:lnSpc>
                <a:spcPct val="80000"/>
              </a:lnSpc>
              <a:buClr>
                <a:srgbClr val="2D2DB9"/>
              </a:buClr>
              <a:buSzPct val="80000"/>
              <a:buFont typeface="Wingdings" pitchFamily="2" charset="2"/>
              <a:buChar char="§"/>
            </a:pPr>
            <a:r>
              <a:rPr lang="en-US" sz="2000" smtClean="0"/>
              <a:t>GUDID provides two information retrieval options for published Device Identifier information: </a:t>
            </a:r>
          </a:p>
          <a:p>
            <a:pPr lvl="1">
              <a:lnSpc>
                <a:spcPct val="80000"/>
              </a:lnSpc>
              <a:buFont typeface="Wingdings" pitchFamily="2" charset="2"/>
              <a:buNone/>
            </a:pPr>
            <a:r>
              <a:rPr lang="en-US" sz="2000" smtClean="0"/>
              <a:t>	1) 	Search and retrieval of device information via the    	web interface. (GUDID accounts are NOT required for 	search and retrieval of published information).</a:t>
            </a:r>
          </a:p>
          <a:p>
            <a:pPr lvl="1">
              <a:lnSpc>
                <a:spcPct val="80000"/>
              </a:lnSpc>
              <a:buFont typeface="Wingdings" pitchFamily="2" charset="2"/>
              <a:buNone/>
            </a:pPr>
            <a:r>
              <a:rPr lang="en-US" sz="2000" smtClean="0"/>
              <a:t>	2)	Download capability is planned for the future. </a:t>
            </a:r>
          </a:p>
          <a:p>
            <a:pPr lvl="1">
              <a:lnSpc>
                <a:spcPct val="80000"/>
              </a:lnSpc>
              <a:buFont typeface="Wingdings" pitchFamily="2" charset="2"/>
              <a:buNone/>
            </a:pPr>
            <a:endParaRPr lang="en-US" sz="800" smtClean="0"/>
          </a:p>
          <a:p>
            <a:pPr>
              <a:lnSpc>
                <a:spcPct val="80000"/>
              </a:lnSpc>
              <a:buClr>
                <a:srgbClr val="2D2DB9"/>
              </a:buClr>
              <a:buSzPct val="80000"/>
              <a:buFont typeface="Wingdings" pitchFamily="2" charset="2"/>
              <a:buChar char="§"/>
            </a:pPr>
            <a:r>
              <a:rPr lang="en-US" sz="2000" smtClean="0"/>
              <a:t>During the initial implementation, GUDID Public Search is temporarily disabled until a meaningful dataset of DI records have been created.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p:txBody>
          <a:bodyPr/>
          <a:lstStyle/>
          <a:p>
            <a:endParaRPr lang="en-US" smtClean="0"/>
          </a:p>
        </p:txBody>
      </p:sp>
      <p:sp>
        <p:nvSpPr>
          <p:cNvPr id="61442" name="Rectangle 3"/>
          <p:cNvSpPr>
            <a:spLocks noGrp="1" noChangeArrowheads="1"/>
          </p:cNvSpPr>
          <p:nvPr>
            <p:ph type="body" idx="1"/>
          </p:nvPr>
        </p:nvSpPr>
        <p:spPr>
          <a:xfrm>
            <a:off x="0" y="6248400"/>
            <a:ext cx="6324600" cy="455613"/>
          </a:xfrm>
        </p:spPr>
        <p:txBody>
          <a:bodyPr/>
          <a:lstStyle/>
          <a:p>
            <a:pPr>
              <a:lnSpc>
                <a:spcPct val="80000"/>
              </a:lnSpc>
              <a:buClr>
                <a:srgbClr val="2D2DB9"/>
              </a:buClr>
              <a:buSzPct val="80000"/>
              <a:buFont typeface="Wingdings" pitchFamily="2" charset="2"/>
              <a:buNone/>
              <a:tabLst>
                <a:tab pos="520700" algn="l"/>
              </a:tabLst>
            </a:pPr>
            <a:r>
              <a:rPr lang="en-US" sz="1400" smtClean="0">
                <a:solidFill>
                  <a:schemeClr val="accent2"/>
                </a:solidFill>
              </a:rPr>
              <a:t>Note: 	GUDID utilizes DUNS numbers to enable identification of labeler    		organizations</a:t>
            </a:r>
          </a:p>
        </p:txBody>
      </p:sp>
      <p:pic>
        <p:nvPicPr>
          <p:cNvPr id="61443" name="Picture 5"/>
          <p:cNvPicPr>
            <a:picLocks noChangeAspect="1" noChangeArrowheads="1"/>
          </p:cNvPicPr>
          <p:nvPr/>
        </p:nvPicPr>
        <p:blipFill>
          <a:blip r:embed="rId3"/>
          <a:srcRect/>
          <a:stretch>
            <a:fillRect/>
          </a:stretch>
        </p:blipFill>
        <p:spPr bwMode="auto">
          <a:xfrm>
            <a:off x="0" y="0"/>
            <a:ext cx="8991600" cy="60198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p:txBody>
          <a:bodyPr/>
          <a:lstStyle/>
          <a:p>
            <a:endParaRPr lang="en-US" smtClean="0"/>
          </a:p>
        </p:txBody>
      </p:sp>
      <p:sp>
        <p:nvSpPr>
          <p:cNvPr id="63490" name="Rectangle 3"/>
          <p:cNvSpPr>
            <a:spLocks noGrp="1" noChangeArrowheads="1"/>
          </p:cNvSpPr>
          <p:nvPr>
            <p:ph type="body" idx="1"/>
          </p:nvPr>
        </p:nvSpPr>
        <p:spPr>
          <a:xfrm>
            <a:off x="152400" y="2133600"/>
            <a:ext cx="1066800" cy="381000"/>
          </a:xfrm>
        </p:spPr>
        <p:txBody>
          <a:bodyPr/>
          <a:lstStyle/>
          <a:p>
            <a:pPr>
              <a:lnSpc>
                <a:spcPct val="80000"/>
              </a:lnSpc>
              <a:buClr>
                <a:srgbClr val="2D2DB9"/>
              </a:buClr>
              <a:buSzPct val="80000"/>
              <a:buFont typeface="Wingdings" pitchFamily="2" charset="2"/>
              <a:buNone/>
            </a:pPr>
            <a:r>
              <a:rPr lang="en-US" sz="2400" smtClean="0">
                <a:solidFill>
                  <a:schemeClr val="accent2"/>
                </a:solidFill>
              </a:rPr>
              <a:t>When</a:t>
            </a:r>
          </a:p>
        </p:txBody>
      </p:sp>
      <p:pic>
        <p:nvPicPr>
          <p:cNvPr id="63491" name="Picture 4"/>
          <p:cNvPicPr>
            <a:picLocks noChangeAspect="1" noChangeArrowheads="1"/>
          </p:cNvPicPr>
          <p:nvPr/>
        </p:nvPicPr>
        <p:blipFill>
          <a:blip r:embed="rId3"/>
          <a:srcRect/>
          <a:stretch>
            <a:fillRect/>
          </a:stretch>
        </p:blipFill>
        <p:spPr bwMode="auto">
          <a:xfrm>
            <a:off x="1295400" y="304800"/>
            <a:ext cx="7685088" cy="5761038"/>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p:nvPr>
        </p:nvSpPr>
        <p:spPr/>
        <p:txBody>
          <a:bodyPr/>
          <a:lstStyle/>
          <a:p>
            <a:r>
              <a:rPr lang="en-US" dirty="0" smtClean="0"/>
              <a:t>General Exceptions</a:t>
            </a:r>
          </a:p>
        </p:txBody>
      </p:sp>
      <p:sp>
        <p:nvSpPr>
          <p:cNvPr id="65538" name="Rectangle 3"/>
          <p:cNvSpPr>
            <a:spLocks noGrp="1" noChangeArrowheads="1"/>
          </p:cNvSpPr>
          <p:nvPr>
            <p:ph type="body" idx="1"/>
          </p:nvPr>
        </p:nvSpPr>
        <p:spPr>
          <a:xfrm>
            <a:off x="1219200" y="1905000"/>
            <a:ext cx="7543800" cy="4113213"/>
          </a:xfrm>
        </p:spPr>
        <p:txBody>
          <a:bodyPr/>
          <a:lstStyle/>
          <a:p>
            <a:pPr>
              <a:lnSpc>
                <a:spcPct val="80000"/>
              </a:lnSpc>
              <a:buClr>
                <a:srgbClr val="2D2DB9"/>
              </a:buClr>
              <a:buSzPct val="80000"/>
              <a:buFont typeface="Wingdings" pitchFamily="2" charset="2"/>
              <a:buChar char="§"/>
            </a:pPr>
            <a:endParaRPr lang="en-US" sz="600" dirty="0" smtClean="0"/>
          </a:p>
          <a:p>
            <a:pPr>
              <a:lnSpc>
                <a:spcPct val="80000"/>
              </a:lnSpc>
              <a:buClr>
                <a:srgbClr val="2D2DB9"/>
              </a:buClr>
              <a:buSzPct val="80000"/>
              <a:buFont typeface="Wingdings" pitchFamily="2" charset="2"/>
              <a:buChar char="§"/>
            </a:pPr>
            <a:r>
              <a:rPr lang="en-US" sz="2800" dirty="0" smtClean="0"/>
              <a:t>Finished device labeled and manufactured prior to compliance date.</a:t>
            </a:r>
          </a:p>
          <a:p>
            <a:pPr>
              <a:lnSpc>
                <a:spcPct val="80000"/>
              </a:lnSpc>
              <a:buClr>
                <a:srgbClr val="2D2DB9"/>
              </a:buClr>
              <a:buSzPct val="80000"/>
              <a:buFont typeface="Wingdings" pitchFamily="2" charset="2"/>
              <a:buChar char="§"/>
            </a:pPr>
            <a:r>
              <a:rPr lang="en-US" sz="2800" dirty="0" smtClean="0"/>
              <a:t>GMP-exempt Class I devices.</a:t>
            </a:r>
          </a:p>
          <a:p>
            <a:pPr>
              <a:lnSpc>
                <a:spcPct val="80000"/>
              </a:lnSpc>
              <a:buClr>
                <a:srgbClr val="2D2DB9"/>
              </a:buClr>
              <a:buSzPct val="80000"/>
              <a:buFont typeface="Wingdings" pitchFamily="2" charset="2"/>
              <a:buChar char="§"/>
            </a:pPr>
            <a:r>
              <a:rPr lang="en-US" sz="2800" dirty="0" smtClean="0"/>
              <a:t>Device used solely for research, teaching, or chemical analysis and not intended for clinical use.</a:t>
            </a:r>
          </a:p>
          <a:p>
            <a:pPr>
              <a:lnSpc>
                <a:spcPct val="80000"/>
              </a:lnSpc>
              <a:buClr>
                <a:srgbClr val="2D2DB9"/>
              </a:buClr>
              <a:buSzPct val="80000"/>
              <a:buFont typeface="Wingdings" pitchFamily="2" charset="2"/>
              <a:buChar char="§"/>
            </a:pPr>
            <a:r>
              <a:rPr lang="en-US" sz="2800" dirty="0" smtClean="0"/>
              <a:t>Custom and investigational devices.</a:t>
            </a:r>
          </a:p>
          <a:p>
            <a:pPr>
              <a:lnSpc>
                <a:spcPct val="80000"/>
              </a:lnSpc>
              <a:buClr>
                <a:srgbClr val="2D2DB9"/>
              </a:buClr>
              <a:buSzPct val="80000"/>
              <a:buFont typeface="Wingdings" pitchFamily="2" charset="2"/>
              <a:buChar char="§"/>
            </a:pPr>
            <a:r>
              <a:rPr lang="en-US" sz="2800" dirty="0"/>
              <a:t>Class I Devices do not need to include Production Identifiers </a:t>
            </a:r>
            <a:r>
              <a:rPr lang="en-US" sz="2800"/>
              <a:t>in </a:t>
            </a:r>
            <a:r>
              <a:rPr lang="en-US" sz="2800" smtClean="0"/>
              <a:t>UDI</a:t>
            </a:r>
            <a:endParaRPr lang="en-US" sz="28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Exceptions</a:t>
            </a:r>
          </a:p>
        </p:txBody>
      </p:sp>
      <p:sp>
        <p:nvSpPr>
          <p:cNvPr id="3" name="Content Placeholder 2"/>
          <p:cNvSpPr>
            <a:spLocks noGrp="1"/>
          </p:cNvSpPr>
          <p:nvPr>
            <p:ph idx="1"/>
          </p:nvPr>
        </p:nvSpPr>
        <p:spPr/>
        <p:txBody>
          <a:bodyPr/>
          <a:lstStyle/>
          <a:p>
            <a:pPr>
              <a:lnSpc>
                <a:spcPct val="80000"/>
              </a:lnSpc>
              <a:buClr>
                <a:srgbClr val="2D2DB9"/>
              </a:buClr>
              <a:buSzPct val="80000"/>
              <a:buFont typeface="Wingdings" pitchFamily="2" charset="2"/>
              <a:buChar char="§"/>
            </a:pPr>
            <a:r>
              <a:rPr lang="en-US" dirty="0"/>
              <a:t>Individual single-use devices distributed in single packaging.</a:t>
            </a:r>
            <a:endParaRPr lang="en-US" sz="800" dirty="0"/>
          </a:p>
          <a:p>
            <a:pPr>
              <a:lnSpc>
                <a:spcPct val="80000"/>
              </a:lnSpc>
              <a:buClr>
                <a:srgbClr val="2D2DB9"/>
              </a:buClr>
              <a:buSzPct val="80000"/>
              <a:buFont typeface="Wingdings" pitchFamily="2" charset="2"/>
              <a:buChar char="§"/>
            </a:pPr>
            <a:r>
              <a:rPr lang="en-US" dirty="0"/>
              <a:t>A combination product with NDC number is exempt I f combination components combined or mixed as a single entity.</a:t>
            </a:r>
          </a:p>
          <a:p>
            <a:pPr>
              <a:lnSpc>
                <a:spcPct val="80000"/>
              </a:lnSpc>
              <a:buClr>
                <a:srgbClr val="2D2DB9"/>
              </a:buClr>
              <a:buSzPct val="80000"/>
              <a:buFont typeface="Wingdings" pitchFamily="2" charset="2"/>
              <a:buChar char="§"/>
            </a:pPr>
            <a:r>
              <a:rPr lang="en-US" dirty="0"/>
              <a:t>A veterinary device not intended for use in man.</a:t>
            </a:r>
          </a:p>
          <a:p>
            <a:pPr>
              <a:lnSpc>
                <a:spcPct val="80000"/>
              </a:lnSpc>
              <a:buClr>
                <a:srgbClr val="2D2DB9"/>
              </a:buClr>
              <a:buSzPct val="80000"/>
              <a:buFont typeface="Wingdings" pitchFamily="2" charset="2"/>
              <a:buChar char="§"/>
            </a:pPr>
            <a:r>
              <a:rPr lang="en-US" dirty="0"/>
              <a:t>Device intended for export.</a:t>
            </a:r>
          </a:p>
          <a:p>
            <a:pPr>
              <a:lnSpc>
                <a:spcPct val="80000"/>
              </a:lnSpc>
              <a:buClr>
                <a:srgbClr val="2D2DB9"/>
              </a:buClr>
              <a:buSzPct val="80000"/>
              <a:buFont typeface="Wingdings" pitchFamily="2" charset="2"/>
              <a:buChar char="§"/>
            </a:pPr>
            <a:r>
              <a:rPr lang="en-US" dirty="0"/>
              <a:t>Exception for shipping container.</a:t>
            </a:r>
          </a:p>
          <a:p>
            <a:endParaRPr lang="en-US" dirty="0"/>
          </a:p>
        </p:txBody>
      </p:sp>
    </p:spTree>
    <p:extLst>
      <p:ext uri="{BB962C8B-B14F-4D97-AF65-F5344CB8AC3E}">
        <p14:creationId xmlns:p14="http://schemas.microsoft.com/office/powerpoint/2010/main" val="25746646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p:txBody>
          <a:bodyPr/>
          <a:lstStyle/>
          <a:p>
            <a:r>
              <a:rPr lang="en-US" smtClean="0"/>
              <a:t>Requested Exceptions</a:t>
            </a:r>
          </a:p>
        </p:txBody>
      </p:sp>
      <p:sp>
        <p:nvSpPr>
          <p:cNvPr id="67586" name="Rectangle 3"/>
          <p:cNvSpPr>
            <a:spLocks noGrp="1" noChangeArrowheads="1"/>
          </p:cNvSpPr>
          <p:nvPr>
            <p:ph type="body" idx="1"/>
          </p:nvPr>
        </p:nvSpPr>
        <p:spPr>
          <a:xfrm>
            <a:off x="1219200" y="1981200"/>
            <a:ext cx="7467600" cy="4113213"/>
          </a:xfrm>
        </p:spPr>
        <p:txBody>
          <a:bodyPr/>
          <a:lstStyle/>
          <a:p>
            <a:pPr>
              <a:buClr>
                <a:srgbClr val="2D2DB9"/>
              </a:buClr>
              <a:buSzPct val="80000"/>
              <a:buFont typeface="Wingdings" pitchFamily="2" charset="2"/>
              <a:buChar char="§"/>
            </a:pPr>
            <a:endParaRPr lang="en-US" sz="800" dirty="0" smtClean="0"/>
          </a:p>
          <a:p>
            <a:pPr>
              <a:buClr>
                <a:srgbClr val="2D2DB9"/>
              </a:buClr>
              <a:buSzPct val="80000"/>
              <a:buFont typeface="Wingdings" pitchFamily="2" charset="2"/>
              <a:buChar char="§"/>
            </a:pPr>
            <a:r>
              <a:rPr lang="en-US" sz="2500" dirty="0" smtClean="0"/>
              <a:t>A labeler may submit a request for an exception from or alternative to the requirement for the label of a device to bear a unique device identifier or other UDI requirement under 21 CFR 801 Subpart B for a specified device or a specified type of device.</a:t>
            </a:r>
          </a:p>
          <a:p>
            <a:pPr marL="0" indent="0">
              <a:buClr>
                <a:srgbClr val="2D2DB9"/>
              </a:buClr>
              <a:buSzPct val="80000"/>
              <a:buNone/>
            </a:pPr>
            <a:r>
              <a:rPr lang="en-US" sz="2500" dirty="0" smtClean="0"/>
              <a:t>Note: </a:t>
            </a:r>
            <a:r>
              <a:rPr lang="en-US" sz="2500" dirty="0" err="1" smtClean="0"/>
              <a:t>Extention</a:t>
            </a:r>
            <a:endParaRPr lang="en-US" sz="2500" dirty="0" smtClean="0"/>
          </a:p>
          <a:p>
            <a:pPr marL="0" indent="0">
              <a:buClr>
                <a:srgbClr val="2D2DB9"/>
              </a:buClr>
              <a:buSzPct val="80000"/>
              <a:buNone/>
            </a:pPr>
            <a:r>
              <a:rPr lang="en-US" sz="2500" dirty="0" smtClean="0"/>
              <a:t>Request was due today!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1295400" y="304800"/>
            <a:ext cx="7848600" cy="1433513"/>
          </a:xfrm>
        </p:spPr>
        <p:txBody>
          <a:bodyPr/>
          <a:lstStyle/>
          <a:p>
            <a:r>
              <a:rPr lang="en-US" smtClean="0"/>
              <a:t>Medical Devices</a:t>
            </a:r>
          </a:p>
        </p:txBody>
      </p:sp>
      <p:sp>
        <p:nvSpPr>
          <p:cNvPr id="549891" name="Rectangle 3"/>
          <p:cNvSpPr>
            <a:spLocks noGrp="1" noChangeArrowheads="1"/>
          </p:cNvSpPr>
          <p:nvPr>
            <p:ph type="body" idx="1"/>
          </p:nvPr>
        </p:nvSpPr>
        <p:spPr/>
        <p:txBody>
          <a:bodyPr/>
          <a:lstStyle/>
          <a:p>
            <a:pPr marL="533400" indent="-533400">
              <a:buClr>
                <a:srgbClr val="2D2DB9"/>
              </a:buClr>
              <a:buSzPct val="80000"/>
              <a:buFont typeface="Wingdings" pitchFamily="2" charset="2"/>
              <a:buChar char="Ø"/>
              <a:tabLst>
                <a:tab pos="1778000" algn="l"/>
              </a:tabLst>
              <a:defRPr/>
            </a:pPr>
            <a:r>
              <a:rPr lang="en-US" sz="2000" b="1" dirty="0" smtClean="0"/>
              <a:t>Class I</a:t>
            </a:r>
            <a:r>
              <a:rPr lang="en-US" sz="2000" dirty="0" smtClean="0"/>
              <a:t>: 	</a:t>
            </a:r>
            <a:r>
              <a:rPr lang="en-US" sz="2000" u="sng" dirty="0" smtClean="0"/>
              <a:t>General Controls (Records and Files)</a:t>
            </a:r>
          </a:p>
          <a:p>
            <a:pPr marL="1828800" indent="-1828800">
              <a:buClr>
                <a:srgbClr val="2D2DB9"/>
              </a:buClr>
              <a:buSzPct val="80000"/>
              <a:buFont typeface="Wingdings" pitchFamily="2" charset="2"/>
              <a:buNone/>
              <a:tabLst>
                <a:tab pos="2286000" algn="l"/>
                <a:tab pos="2628900" algn="l"/>
              </a:tabLst>
              <a:defRPr/>
            </a:pPr>
            <a:r>
              <a:rPr lang="en-US" sz="2000" dirty="0" smtClean="0"/>
              <a:t>  		•  	Low risk (e.g., sunglasses, band-aids)</a:t>
            </a:r>
          </a:p>
          <a:p>
            <a:pPr marL="1892300" indent="-1892300">
              <a:buClr>
                <a:srgbClr val="2D2DB9"/>
              </a:buClr>
              <a:buSzPct val="80000"/>
              <a:buFont typeface="Wingdings" pitchFamily="2" charset="2"/>
              <a:buNone/>
              <a:tabLst>
                <a:tab pos="2286000" algn="l"/>
                <a:tab pos="2628900" algn="l"/>
              </a:tabLst>
              <a:defRPr/>
            </a:pPr>
            <a:r>
              <a:rPr lang="en-US" sz="2000" dirty="0" smtClean="0"/>
              <a:t>	   	•  	Most exempt from 510(k)	</a:t>
            </a:r>
          </a:p>
          <a:p>
            <a:pPr marL="533400" indent="-533400">
              <a:buClr>
                <a:srgbClr val="2D2DB9"/>
              </a:buClr>
              <a:buSzPct val="80000"/>
              <a:buFont typeface="Wingdings" pitchFamily="2" charset="2"/>
              <a:buChar char="Ø"/>
              <a:tabLst>
                <a:tab pos="1778000" algn="l"/>
              </a:tabLst>
              <a:defRPr/>
            </a:pPr>
            <a:r>
              <a:rPr lang="en-US" sz="2000" b="1" dirty="0" smtClean="0"/>
              <a:t>Class II</a:t>
            </a:r>
            <a:r>
              <a:rPr lang="en-US" sz="2000" dirty="0" smtClean="0"/>
              <a:t>: 	</a:t>
            </a:r>
            <a:r>
              <a:rPr lang="en-US" sz="2000" u="sng" dirty="0" smtClean="0"/>
              <a:t>General Controls and Special Controls</a:t>
            </a:r>
          </a:p>
          <a:p>
            <a:pPr marL="1892300" indent="-1892300">
              <a:buClr>
                <a:srgbClr val="2D2DB9"/>
              </a:buClr>
              <a:buSzPct val="80000"/>
              <a:buFont typeface="Wingdings" pitchFamily="2" charset="2"/>
              <a:buNone/>
              <a:tabLst>
                <a:tab pos="2286000" algn="l"/>
                <a:tab pos="2628900" algn="l"/>
              </a:tabLst>
              <a:defRPr/>
            </a:pPr>
            <a:r>
              <a:rPr lang="en-US" sz="2000" dirty="0" smtClean="0"/>
              <a:t>		•   Premarket Notification 510(k) (e.g., glucose 		monitoring kit, pregnancy test kits)</a:t>
            </a:r>
          </a:p>
          <a:p>
            <a:pPr marL="2120900" indent="-2120900">
              <a:buClr>
                <a:srgbClr val="2D2DB9"/>
              </a:buClr>
              <a:buSzPct val="80000"/>
              <a:buFont typeface="Wingdings" pitchFamily="2" charset="2"/>
              <a:buNone/>
              <a:defRPr/>
            </a:pPr>
            <a:r>
              <a:rPr lang="en-US" sz="2000" dirty="0" smtClean="0"/>
              <a:t>		•   Some exempt from 510(k)	</a:t>
            </a:r>
          </a:p>
          <a:p>
            <a:pPr marL="533400" indent="-533400">
              <a:buClr>
                <a:srgbClr val="2D2DB9"/>
              </a:buClr>
              <a:buSzPct val="80000"/>
              <a:buFont typeface="Wingdings" pitchFamily="2" charset="2"/>
              <a:buChar char="Ø"/>
              <a:defRPr/>
            </a:pPr>
            <a:r>
              <a:rPr lang="en-US" sz="2000" b="1" dirty="0" smtClean="0"/>
              <a:t>Class III</a:t>
            </a:r>
            <a:r>
              <a:rPr lang="en-US" sz="2000" dirty="0" smtClean="0"/>
              <a:t>: </a:t>
            </a:r>
            <a:r>
              <a:rPr lang="en-US" sz="2000" u="sng" dirty="0" smtClean="0"/>
              <a:t>General Controls and Premarket Approval (PMA)</a:t>
            </a:r>
          </a:p>
          <a:p>
            <a:pPr marL="533400" indent="-533400">
              <a:buClr>
                <a:srgbClr val="2D2DB9"/>
              </a:buClr>
              <a:buSzPct val="80000"/>
              <a:buFont typeface="Wingdings" pitchFamily="2" charset="2"/>
              <a:buNone/>
              <a:tabLst>
                <a:tab pos="2286000" algn="l"/>
                <a:tab pos="2628900" algn="l"/>
              </a:tabLst>
              <a:defRPr/>
            </a:pPr>
            <a:r>
              <a:rPr lang="en-US" sz="2000" dirty="0" smtClean="0"/>
              <a:t>		•   High risk (e.g., surgical laser, PSA tests)</a:t>
            </a:r>
          </a:p>
          <a:p>
            <a:pPr marL="533400" indent="-533400">
              <a:buClr>
                <a:srgbClr val="2D2DB9"/>
              </a:buClr>
              <a:buSzPct val="80000"/>
              <a:buFont typeface="Wingdings" pitchFamily="2" charset="2"/>
              <a:buNone/>
              <a:tabLst>
                <a:tab pos="2286000" algn="l"/>
                <a:tab pos="2628900" algn="l"/>
              </a:tabLst>
              <a:defRPr/>
            </a:pPr>
            <a:r>
              <a:rPr lang="en-US" sz="2000" dirty="0" smtClean="0"/>
              <a:t>		•   No exemptions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p:nvPr>
        </p:nvSpPr>
        <p:spPr>
          <a:xfrm>
            <a:off x="1295400" y="381000"/>
            <a:ext cx="7848600" cy="1433513"/>
          </a:xfrm>
        </p:spPr>
        <p:txBody>
          <a:bodyPr/>
          <a:lstStyle/>
          <a:p>
            <a:r>
              <a:rPr lang="en-US" sz="3600" smtClean="0"/>
              <a:t>National Health Related Items Code (NHRIC) and National Drug Code (NDC</a:t>
            </a:r>
          </a:p>
        </p:txBody>
      </p:sp>
      <p:sp>
        <p:nvSpPr>
          <p:cNvPr id="69634" name="Rectangle 3"/>
          <p:cNvSpPr>
            <a:spLocks noGrp="1" noChangeArrowheads="1"/>
          </p:cNvSpPr>
          <p:nvPr>
            <p:ph type="body" idx="1"/>
          </p:nvPr>
        </p:nvSpPr>
        <p:spPr/>
        <p:txBody>
          <a:bodyPr/>
          <a:lstStyle/>
          <a:p>
            <a:pPr>
              <a:lnSpc>
                <a:spcPct val="90000"/>
              </a:lnSpc>
              <a:buClr>
                <a:srgbClr val="2D2DB9"/>
              </a:buClr>
              <a:buSzPct val="80000"/>
              <a:buFont typeface="Wingdings" pitchFamily="2" charset="2"/>
              <a:buChar char="§"/>
            </a:pPr>
            <a:r>
              <a:rPr lang="en-US" sz="2400" dirty="0" smtClean="0"/>
              <a:t>Phased out over a time period that corresponds with the compliance dates for UDI requirements.</a:t>
            </a:r>
          </a:p>
          <a:p>
            <a:pPr>
              <a:lnSpc>
                <a:spcPct val="90000"/>
              </a:lnSpc>
              <a:buClr>
                <a:srgbClr val="2D2DB9"/>
              </a:buClr>
              <a:buSzPct val="80000"/>
              <a:buFont typeface="Wingdings" pitchFamily="2" charset="2"/>
              <a:buChar char="§"/>
            </a:pPr>
            <a:r>
              <a:rPr lang="en-US" sz="2400" dirty="0" smtClean="0"/>
              <a:t>Any NHRIC or NDC numbers assigned to the device are rescinded and may no longer be provided on the device label or package. </a:t>
            </a:r>
          </a:p>
          <a:p>
            <a:pPr>
              <a:lnSpc>
                <a:spcPct val="90000"/>
              </a:lnSpc>
              <a:buClr>
                <a:srgbClr val="2D2DB9"/>
              </a:buClr>
              <a:buSzPct val="80000"/>
              <a:buFont typeface="Wingdings" pitchFamily="2" charset="2"/>
              <a:buChar char="§"/>
            </a:pPr>
            <a:r>
              <a:rPr lang="en-US" sz="2400" dirty="0" smtClean="0"/>
              <a:t>If device is not required to bear UDI on label on the label, NHRIC or NDC will be rescinded and may no longer be on the device label or package after September 24, 2018.</a:t>
            </a:r>
          </a:p>
          <a:p>
            <a:pPr>
              <a:lnSpc>
                <a:spcPct val="90000"/>
              </a:lnSpc>
              <a:buClr>
                <a:srgbClr val="2D2DB9"/>
              </a:buClr>
              <a:buSzPct val="80000"/>
              <a:buFont typeface="Wingdings" pitchFamily="2" charset="2"/>
              <a:buChar char="§"/>
            </a:pPr>
            <a:r>
              <a:rPr lang="en-US" sz="2400" dirty="0" smtClean="0"/>
              <a:t>A labeler may request continued use of an FDA labeler code under a system for the issuance of UDIs consistent with the framework</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3"/>
          <p:cNvSpPr>
            <a:spLocks noGrp="1"/>
          </p:cNvSpPr>
          <p:nvPr>
            <p:ph type="title" idx="4294967295"/>
          </p:nvPr>
        </p:nvSpPr>
        <p:spPr>
          <a:xfrm>
            <a:off x="1295400" y="304800"/>
            <a:ext cx="7848600" cy="1433513"/>
          </a:xfrm>
        </p:spPr>
        <p:txBody>
          <a:bodyPr lIns="91440" tIns="45720" rIns="91440" bIns="45720" anchor="ctr"/>
          <a:lstStyle/>
          <a:p>
            <a:r>
              <a:rPr lang="en-US" smtClean="0"/>
              <a:t>Need Assistance?</a:t>
            </a:r>
          </a:p>
        </p:txBody>
      </p:sp>
      <p:sp>
        <p:nvSpPr>
          <p:cNvPr id="71682" name="Content Placeholder 4"/>
          <p:cNvSpPr>
            <a:spLocks noGrp="1"/>
          </p:cNvSpPr>
          <p:nvPr>
            <p:ph idx="4294967295"/>
          </p:nvPr>
        </p:nvSpPr>
        <p:spPr>
          <a:xfrm>
            <a:off x="457200" y="1981200"/>
            <a:ext cx="4495800" cy="4038600"/>
          </a:xfrm>
        </p:spPr>
        <p:txBody>
          <a:bodyPr lIns="91440" tIns="45720" rIns="91440" bIns="45720"/>
          <a:lstStyle/>
          <a:p>
            <a:pPr>
              <a:buClr>
                <a:schemeClr val="accent2"/>
              </a:buClr>
              <a:buSzPct val="90000"/>
              <a:buFontTx/>
              <a:buChar char="•"/>
            </a:pPr>
            <a:r>
              <a:rPr lang="en-US" sz="2400" smtClean="0"/>
              <a:t>US Agent Services</a:t>
            </a:r>
          </a:p>
          <a:p>
            <a:pPr>
              <a:buClr>
                <a:schemeClr val="accent2"/>
              </a:buClr>
              <a:buSzPct val="90000"/>
              <a:buFontTx/>
              <a:buChar char="•"/>
            </a:pPr>
            <a:r>
              <a:rPr lang="en-US" sz="2400" smtClean="0"/>
              <a:t>Medical Devices</a:t>
            </a:r>
          </a:p>
          <a:p>
            <a:pPr lvl="1">
              <a:buSzPct val="90000"/>
              <a:buFontTx/>
              <a:buChar char="•"/>
            </a:pPr>
            <a:r>
              <a:rPr lang="en-US" sz="2400" smtClean="0"/>
              <a:t>Electronic Establishment Registration and Device Listings</a:t>
            </a:r>
          </a:p>
          <a:p>
            <a:pPr lvl="1">
              <a:buSzPct val="90000"/>
              <a:buFontTx/>
              <a:buChar char="•"/>
            </a:pPr>
            <a:r>
              <a:rPr lang="en-US" sz="2400" smtClean="0"/>
              <a:t>510(k) Administrative Review</a:t>
            </a:r>
          </a:p>
          <a:p>
            <a:pPr lvl="1">
              <a:buSzPct val="90000"/>
              <a:buFontTx/>
              <a:buChar char="•"/>
            </a:pPr>
            <a:r>
              <a:rPr lang="en-US" sz="2400" smtClean="0"/>
              <a:t>Medical Device Master Files (MAF)</a:t>
            </a:r>
          </a:p>
          <a:p>
            <a:pPr lvl="1">
              <a:buSzPct val="90000"/>
              <a:buFontTx/>
              <a:buChar char="•"/>
            </a:pPr>
            <a:r>
              <a:rPr lang="en-US" sz="2400" smtClean="0"/>
              <a:t>UDI Assistance</a:t>
            </a:r>
          </a:p>
          <a:p>
            <a:pPr>
              <a:buClr>
                <a:schemeClr val="accent2"/>
              </a:buClr>
              <a:buSzPct val="90000"/>
              <a:buFontTx/>
              <a:buChar char="•"/>
            </a:pPr>
            <a:r>
              <a:rPr lang="en-US" sz="2400" smtClean="0"/>
              <a:t>Export Certificates</a:t>
            </a:r>
          </a:p>
          <a:p>
            <a:endParaRPr lang="en-US" sz="2400" smtClean="0"/>
          </a:p>
        </p:txBody>
      </p:sp>
      <p:sp>
        <p:nvSpPr>
          <p:cNvPr id="71683" name="Content Placeholder 4"/>
          <p:cNvSpPr txBox="1">
            <a:spLocks/>
          </p:cNvSpPr>
          <p:nvPr/>
        </p:nvSpPr>
        <p:spPr bwMode="auto">
          <a:xfrm>
            <a:off x="4572000" y="2057400"/>
            <a:ext cx="4419600" cy="4343400"/>
          </a:xfrm>
          <a:prstGeom prst="rect">
            <a:avLst/>
          </a:prstGeom>
          <a:noFill/>
          <a:ln w="9525">
            <a:noFill/>
            <a:miter lim="800000"/>
            <a:headEnd/>
            <a:tailEnd/>
          </a:ln>
        </p:spPr>
        <p:txBody>
          <a:bodyPr/>
          <a:lstStyle/>
          <a:p>
            <a:pPr marL="273050" indent="-273050" defTabSz="914400">
              <a:spcBef>
                <a:spcPct val="20000"/>
              </a:spcBef>
              <a:buClr>
                <a:schemeClr val="accent2"/>
              </a:buClr>
              <a:buSzPct val="90000"/>
              <a:buFontTx/>
              <a:buChar char="•"/>
            </a:pPr>
            <a:r>
              <a:rPr lang="en-US" sz="2400">
                <a:solidFill>
                  <a:schemeClr val="tx1"/>
                </a:solidFill>
              </a:rPr>
              <a:t>Radiation-Emitting Devices</a:t>
            </a:r>
          </a:p>
          <a:p>
            <a:pPr marL="547688" lvl="1" indent="-228600" defTabSz="914400">
              <a:spcBef>
                <a:spcPct val="20000"/>
              </a:spcBef>
              <a:buClr>
                <a:schemeClr val="accent2"/>
              </a:buClr>
              <a:buSzPct val="90000"/>
              <a:buFontTx/>
              <a:buChar char="•"/>
            </a:pPr>
            <a:r>
              <a:rPr lang="en-US" sz="2400">
                <a:solidFill>
                  <a:schemeClr val="tx1"/>
                </a:solidFill>
              </a:rPr>
              <a:t>Electronic Product and Supplemental Reporting</a:t>
            </a:r>
          </a:p>
          <a:p>
            <a:pPr marL="547688" lvl="1" indent="-228600" defTabSz="914400">
              <a:spcBef>
                <a:spcPct val="20000"/>
              </a:spcBef>
              <a:buClr>
                <a:schemeClr val="accent2"/>
              </a:buClr>
              <a:buSzPct val="90000"/>
              <a:buFontTx/>
              <a:buChar char="•"/>
            </a:pPr>
            <a:r>
              <a:rPr lang="en-US" sz="2400">
                <a:solidFill>
                  <a:schemeClr val="tx1"/>
                </a:solidFill>
              </a:rPr>
              <a:t>Annual Reporting</a:t>
            </a:r>
          </a:p>
          <a:p>
            <a:pPr marL="273050" indent="-273050" defTabSz="914400">
              <a:spcBef>
                <a:spcPct val="20000"/>
              </a:spcBef>
              <a:buClr>
                <a:schemeClr val="accent2"/>
              </a:buClr>
              <a:buSzPct val="90000"/>
              <a:buFontTx/>
              <a:buChar char="•"/>
            </a:pPr>
            <a:r>
              <a:rPr lang="en-US" sz="2400">
                <a:solidFill>
                  <a:schemeClr val="tx1"/>
                </a:solidFill>
              </a:rPr>
              <a:t>Label Reviews</a:t>
            </a:r>
          </a:p>
          <a:p>
            <a:pPr marL="273050" indent="-273050" defTabSz="914400">
              <a:spcBef>
                <a:spcPct val="20000"/>
              </a:spcBef>
              <a:buClr>
                <a:schemeClr val="accent2"/>
              </a:buClr>
              <a:buSzPct val="90000"/>
              <a:buFontTx/>
              <a:buChar char="•"/>
            </a:pPr>
            <a:r>
              <a:rPr lang="en-US" sz="2400">
                <a:solidFill>
                  <a:schemeClr val="tx1"/>
                </a:solidFill>
              </a:rPr>
              <a:t>Certificates of  Registration</a:t>
            </a:r>
          </a:p>
          <a:p>
            <a:pPr marL="273050" indent="-273050" defTabSz="914400">
              <a:spcBef>
                <a:spcPct val="20000"/>
              </a:spcBef>
              <a:buClr>
                <a:schemeClr val="accent2"/>
              </a:buClr>
              <a:buSzPct val="90000"/>
              <a:buFontTx/>
              <a:buChar char="•"/>
            </a:pPr>
            <a:r>
              <a:rPr lang="en-US" sz="2400">
                <a:solidFill>
                  <a:schemeClr val="tx1"/>
                </a:solidFill>
              </a:rPr>
              <a:t>Detention Assistance</a:t>
            </a:r>
          </a:p>
          <a:p>
            <a:pPr marL="273050" indent="-273050" defTabSz="914400">
              <a:spcBef>
                <a:spcPct val="20000"/>
              </a:spcBef>
              <a:buClr>
                <a:schemeClr val="accent2"/>
              </a:buClr>
              <a:buSzPct val="90000"/>
              <a:buFontTx/>
              <a:buChar char="•"/>
            </a:pPr>
            <a:endParaRPr lang="en-US" sz="2400">
              <a:solidFill>
                <a:schemeClr val="tx1"/>
              </a:solidFill>
            </a:endParaRPr>
          </a:p>
          <a:p>
            <a:pPr marL="273050" indent="-273050" defTabSz="914400">
              <a:spcBef>
                <a:spcPct val="20000"/>
              </a:spcBef>
              <a:buClr>
                <a:schemeClr val="accent2"/>
              </a:buClr>
              <a:buSzPct val="90000"/>
            </a:pPr>
            <a:endParaRPr lang="en-US" sz="2000">
              <a:solidFill>
                <a:schemeClr val="accent2"/>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29" name="Picture 3"/>
          <p:cNvPicPr>
            <a:picLocks noChangeAspect="1" noChangeArrowheads="1"/>
          </p:cNvPicPr>
          <p:nvPr/>
        </p:nvPicPr>
        <p:blipFill>
          <a:blip r:embed="rId3"/>
          <a:srcRect/>
          <a:stretch>
            <a:fillRect/>
          </a:stretch>
        </p:blipFill>
        <p:spPr bwMode="auto">
          <a:xfrm>
            <a:off x="990600" y="1981200"/>
            <a:ext cx="7467600" cy="4038600"/>
          </a:xfrm>
          <a:prstGeom prst="rect">
            <a:avLst/>
          </a:prstGeom>
          <a:noFill/>
          <a:ln w="9525">
            <a:noFill/>
            <a:round/>
            <a:headEnd/>
            <a:tailEnd/>
          </a:ln>
        </p:spPr>
      </p:pic>
      <p:sp>
        <p:nvSpPr>
          <p:cNvPr id="73730" name="Title 1"/>
          <p:cNvSpPr>
            <a:spLocks noGrp="1"/>
          </p:cNvSpPr>
          <p:nvPr>
            <p:ph type="title" idx="4294967295"/>
          </p:nvPr>
        </p:nvSpPr>
        <p:spPr>
          <a:xfrm>
            <a:off x="304800" y="228600"/>
            <a:ext cx="8534400" cy="1143000"/>
          </a:xfrm>
        </p:spPr>
        <p:txBody>
          <a:bodyPr lIns="91440" tIns="45720" rIns="91440" bIns="45720" anchor="ctr"/>
          <a:lstStyle/>
          <a:p>
            <a:pPr algn="ctr"/>
            <a:r>
              <a:rPr lang="en-US" smtClean="0"/>
              <a:t>A Global Presence</a:t>
            </a:r>
          </a:p>
        </p:txBody>
      </p:sp>
      <p:sp>
        <p:nvSpPr>
          <p:cNvPr id="73731" name="Rectangle 4"/>
          <p:cNvSpPr>
            <a:spLocks noChangeArrowheads="1"/>
          </p:cNvSpPr>
          <p:nvPr/>
        </p:nvSpPr>
        <p:spPr bwMode="auto">
          <a:xfrm>
            <a:off x="152400" y="6035675"/>
            <a:ext cx="6477000" cy="701675"/>
          </a:xfrm>
          <a:prstGeom prst="rect">
            <a:avLst/>
          </a:prstGeom>
          <a:noFill/>
          <a:ln w="9525">
            <a:noFill/>
            <a:miter lim="800000"/>
            <a:headEnd/>
            <a:tailEnd/>
          </a:ln>
        </p:spPr>
        <p:txBody>
          <a:bodyPr>
            <a:spAutoFit/>
          </a:bodyPr>
          <a:lstStyle/>
          <a:p>
            <a:pPr>
              <a:buClr>
                <a:srgbClr val="000000"/>
              </a:buClr>
              <a:buSzPct val="100000"/>
              <a:buFont typeface="Times New Roman" pitchFamily="18" charset="0"/>
              <a:buNone/>
            </a:pPr>
            <a:r>
              <a:rPr lang="en-US" sz="2000">
                <a:solidFill>
                  <a:schemeClr val="accent2"/>
                </a:solidFill>
              </a:rPr>
              <a:t>24/7 “Live Help” on web site- www.registrarcorp.com</a:t>
            </a:r>
          </a:p>
          <a:p>
            <a:pPr>
              <a:buClr>
                <a:srgbClr val="000000"/>
              </a:buClr>
              <a:buSzPct val="100000"/>
              <a:buFont typeface="Times New Roman" pitchFamily="18" charset="0"/>
              <a:buNone/>
            </a:pPr>
            <a:r>
              <a:rPr lang="en-US" sz="2000">
                <a:solidFill>
                  <a:schemeClr val="accent2"/>
                </a:solidFill>
              </a:rPr>
              <a:t>19 overseas offices.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ext Box 3"/>
          <p:cNvSpPr txBox="1">
            <a:spLocks noChangeArrowheads="1"/>
          </p:cNvSpPr>
          <p:nvPr/>
        </p:nvSpPr>
        <p:spPr bwMode="auto">
          <a:xfrm>
            <a:off x="5145088" y="2017713"/>
            <a:ext cx="3810000" cy="4114800"/>
          </a:xfrm>
          <a:prstGeom prst="rect">
            <a:avLst/>
          </a:prstGeom>
          <a:noFill/>
          <a:ln w="9525">
            <a:noFill/>
            <a:round/>
            <a:headEnd/>
            <a:tailEnd/>
          </a:ln>
        </p:spPr>
        <p:txBody>
          <a:bodyPr/>
          <a:lstStyle/>
          <a:p>
            <a:pPr marL="342900" indent="-341313">
              <a:spcBef>
                <a:spcPts val="700"/>
              </a:spcBef>
              <a:buSzPct val="6000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solidFill>
                <a:srgbClr val="333333"/>
              </a:solidFill>
            </a:endParaRPr>
          </a:p>
          <a:p>
            <a:pPr marL="342900" indent="-341313">
              <a:spcBef>
                <a:spcPts val="700"/>
              </a:spcBef>
              <a:buClr>
                <a:srgbClr val="3333CC"/>
              </a:buClr>
              <a:buSzPct val="60000"/>
              <a:buFont typeface="Wingdings" pitchFamily="2" charset="2"/>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solidFill>
                <a:srgbClr val="333333"/>
              </a:solidFill>
            </a:endParaRPr>
          </a:p>
        </p:txBody>
      </p:sp>
      <p:sp>
        <p:nvSpPr>
          <p:cNvPr id="75778" name="Title 9"/>
          <p:cNvSpPr>
            <a:spLocks noGrp="1"/>
          </p:cNvSpPr>
          <p:nvPr>
            <p:ph type="title" idx="4294967295"/>
          </p:nvPr>
        </p:nvSpPr>
        <p:spPr>
          <a:xfrm>
            <a:off x="722313" y="1447800"/>
            <a:ext cx="7772400" cy="3200400"/>
          </a:xfrm>
        </p:spPr>
        <p:txBody>
          <a:bodyPr lIns="91440" tIns="45720" rIns="91440" bIns="45720" anchor="ctr"/>
          <a:lstStyle/>
          <a:p>
            <a:r>
              <a:rPr lang="en-US" smtClean="0"/>
              <a:t>Questions and Answers</a:t>
            </a:r>
          </a:p>
        </p:txBody>
      </p:sp>
      <p:sp>
        <p:nvSpPr>
          <p:cNvPr id="75779" name="Rectangle 4"/>
          <p:cNvSpPr>
            <a:spLocks noChangeArrowheads="1"/>
          </p:cNvSpPr>
          <p:nvPr/>
        </p:nvSpPr>
        <p:spPr bwMode="auto">
          <a:xfrm>
            <a:off x="3922713" y="3694113"/>
            <a:ext cx="4572000" cy="2032000"/>
          </a:xfrm>
          <a:prstGeom prst="rect">
            <a:avLst/>
          </a:prstGeom>
          <a:noFill/>
          <a:ln w="9525" algn="ctr">
            <a:noFill/>
            <a:miter lim="800000"/>
            <a:headEnd/>
            <a:tailEnd/>
          </a:ln>
        </p:spPr>
        <p:txBody>
          <a:bodyPr>
            <a:spAutoFit/>
          </a:bodyPr>
          <a:lstStyle/>
          <a:p>
            <a:r>
              <a:rPr lang="en-US" sz="1800" b="1">
                <a:solidFill>
                  <a:schemeClr val="tx2"/>
                </a:solidFill>
                <a:cs typeface="Arial" charset="0"/>
              </a:rPr>
              <a:t>Registrar Corp Headquarters</a:t>
            </a:r>
          </a:p>
          <a:p>
            <a:r>
              <a:rPr lang="en-US" sz="1800">
                <a:solidFill>
                  <a:schemeClr val="tx2"/>
                </a:solidFill>
                <a:cs typeface="Arial" charset="0"/>
              </a:rPr>
              <a:t>144 Research Drive </a:t>
            </a:r>
          </a:p>
          <a:p>
            <a:r>
              <a:rPr lang="en-US" sz="1800">
                <a:solidFill>
                  <a:schemeClr val="tx2"/>
                </a:solidFill>
                <a:cs typeface="Arial" charset="0"/>
              </a:rPr>
              <a:t>Hampton, Virginia 23666</a:t>
            </a:r>
          </a:p>
          <a:p>
            <a:r>
              <a:rPr lang="en-US" sz="1800">
                <a:solidFill>
                  <a:schemeClr val="tx2"/>
                </a:solidFill>
                <a:cs typeface="Arial" charset="0"/>
              </a:rPr>
              <a:t>P: 	757-224-0177 </a:t>
            </a:r>
          </a:p>
          <a:p>
            <a:r>
              <a:rPr lang="en-US" sz="1800">
                <a:solidFill>
                  <a:schemeClr val="tx2"/>
                </a:solidFill>
                <a:cs typeface="Arial" charset="0"/>
              </a:rPr>
              <a:t>F: 	757-224-0179 </a:t>
            </a:r>
          </a:p>
          <a:p>
            <a:r>
              <a:rPr lang="en-US" sz="1800">
                <a:solidFill>
                  <a:schemeClr val="tx2"/>
                </a:solidFill>
                <a:cs typeface="Arial" charset="0"/>
              </a:rPr>
              <a:t>E: 	info@registrarcorp.com</a:t>
            </a:r>
          </a:p>
          <a:p>
            <a:r>
              <a:rPr lang="en-US" sz="1800">
                <a:solidFill>
                  <a:schemeClr val="tx2"/>
                </a:solidFill>
                <a:cs typeface="Arial" charset="0"/>
              </a:rPr>
              <a:t>W: 	www.registrarcorp.com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r>
              <a:rPr lang="en-US" sz="3200" smtClean="0"/>
              <a:t>FDA Amendments Act (FDAA)2007 and FDA Safety and Innovation Act (FDASIA) of 2012</a:t>
            </a:r>
          </a:p>
        </p:txBody>
      </p:sp>
      <p:sp>
        <p:nvSpPr>
          <p:cNvPr id="20482" name="Rectangle 3"/>
          <p:cNvSpPr>
            <a:spLocks noGrp="1" noChangeArrowheads="1"/>
          </p:cNvSpPr>
          <p:nvPr>
            <p:ph type="body" idx="1"/>
          </p:nvPr>
        </p:nvSpPr>
        <p:spPr>
          <a:xfrm>
            <a:off x="1219200" y="1981200"/>
            <a:ext cx="7543800" cy="4113213"/>
          </a:xfrm>
        </p:spPr>
        <p:txBody>
          <a:bodyPr/>
          <a:lstStyle/>
          <a:p>
            <a:pPr marL="0" indent="0">
              <a:lnSpc>
                <a:spcPct val="80000"/>
              </a:lnSpc>
              <a:buClr>
                <a:srgbClr val="2D2DB9"/>
              </a:buClr>
              <a:buSzPct val="80000"/>
              <a:buFont typeface="Wingdings" pitchFamily="2" charset="2"/>
              <a:buNone/>
            </a:pPr>
            <a:endParaRPr lang="en-US" sz="800" i="1" smtClean="0"/>
          </a:p>
          <a:p>
            <a:pPr marL="0" indent="0">
              <a:lnSpc>
                <a:spcPct val="80000"/>
              </a:lnSpc>
              <a:buClr>
                <a:srgbClr val="2D2DB9"/>
              </a:buClr>
              <a:buSzPct val="80000"/>
              <a:buFont typeface="Wingdings" pitchFamily="2" charset="2"/>
              <a:buNone/>
            </a:pPr>
            <a:r>
              <a:rPr lang="en-US" sz="2500" i="1" smtClean="0"/>
              <a:t>Not later than December 31, 2012</a:t>
            </a:r>
            <a:r>
              <a:rPr lang="en-US" sz="2500" smtClean="0"/>
              <a:t>, the Secretary shall issue proposed regulations establishing a unique device identification system for medical devices requiring the </a:t>
            </a:r>
            <a:r>
              <a:rPr lang="en-US" sz="2500" b="1" smtClean="0">
                <a:solidFill>
                  <a:schemeClr val="accent2"/>
                </a:solidFill>
              </a:rPr>
              <a:t>label of devices to bear a unique identifier</a:t>
            </a:r>
            <a:r>
              <a:rPr lang="en-US" sz="2500" smtClean="0"/>
              <a:t>, unless the Secretary requires an alternative placement or provides an exception for  a particular device or type of device. The unique identifier shall adequately </a:t>
            </a:r>
            <a:r>
              <a:rPr lang="en-US" sz="2500" b="1" smtClean="0">
                <a:solidFill>
                  <a:schemeClr val="accent2"/>
                </a:solidFill>
              </a:rPr>
              <a:t>identify the device through distribution and use</a:t>
            </a:r>
            <a:r>
              <a:rPr lang="en-US" sz="2500" smtClean="0"/>
              <a:t>, and may include information on the lot or serial number.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r>
              <a:rPr lang="en-US" sz="3200" smtClean="0"/>
              <a:t>FDA Amendments Act (FDAA)2007 and FDA Safety and Innovation Act (FDASIA) of 2012</a:t>
            </a:r>
          </a:p>
        </p:txBody>
      </p:sp>
      <p:sp>
        <p:nvSpPr>
          <p:cNvPr id="22530" name="Rectangle 3"/>
          <p:cNvSpPr>
            <a:spLocks noGrp="1" noChangeArrowheads="1"/>
          </p:cNvSpPr>
          <p:nvPr>
            <p:ph type="body" idx="1"/>
          </p:nvPr>
        </p:nvSpPr>
        <p:spPr>
          <a:xfrm>
            <a:off x="1219200" y="1981200"/>
            <a:ext cx="7467600" cy="4113213"/>
          </a:xfrm>
        </p:spPr>
        <p:txBody>
          <a:bodyPr/>
          <a:lstStyle/>
          <a:p>
            <a:pPr marL="0" indent="0">
              <a:lnSpc>
                <a:spcPct val="80000"/>
              </a:lnSpc>
              <a:buClr>
                <a:srgbClr val="2D2DB9"/>
              </a:buClr>
              <a:buSzPct val="80000"/>
              <a:buFont typeface="Wingdings" pitchFamily="2" charset="2"/>
              <a:buNone/>
            </a:pPr>
            <a:endParaRPr lang="en-US" sz="800" smtClean="0"/>
          </a:p>
          <a:p>
            <a:pPr marL="0" indent="0">
              <a:lnSpc>
                <a:spcPct val="80000"/>
              </a:lnSpc>
              <a:buClr>
                <a:srgbClr val="2D2DB9"/>
              </a:buClr>
              <a:buSzPct val="80000"/>
              <a:buFont typeface="Wingdings" pitchFamily="2" charset="2"/>
              <a:buNone/>
            </a:pPr>
            <a:r>
              <a:rPr lang="en-US" sz="2500" smtClean="0"/>
              <a:t>The Secretary shall finalize the proposed regulations not later than 6 months after the close of the comment period and shall implement the final regulations with respect to devices that are </a:t>
            </a:r>
            <a:r>
              <a:rPr lang="en-US" sz="2500" b="1" smtClean="0">
                <a:solidFill>
                  <a:schemeClr val="accent2"/>
                </a:solidFill>
              </a:rPr>
              <a:t>implantable, life-saving, and life sustaining not later than 2 years</a:t>
            </a:r>
            <a:r>
              <a:rPr lang="en-US" sz="2500" b="1" smtClean="0"/>
              <a:t> </a:t>
            </a:r>
            <a:r>
              <a:rPr lang="en-US" sz="2500" smtClean="0"/>
              <a:t>after the regulations are finalized, taking into account patient access to medical devices and therapies.</a:t>
            </a:r>
          </a:p>
          <a:p>
            <a:pPr marL="0" indent="0">
              <a:buClr>
                <a:srgbClr val="2D2DB9"/>
              </a:buClr>
              <a:buSzPct val="80000"/>
              <a:buFont typeface="Wingdings" pitchFamily="2" charset="2"/>
              <a:buChar char="§"/>
            </a:pPr>
            <a:endParaRPr lang="en-US" sz="28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idx="4294967295"/>
          </p:nvPr>
        </p:nvSpPr>
        <p:spPr>
          <a:xfrm>
            <a:off x="1295400" y="533400"/>
            <a:ext cx="7848600" cy="1433513"/>
          </a:xfrm>
        </p:spPr>
        <p:txBody>
          <a:bodyPr lIns="91440" tIns="45720" rIns="91440" bIns="45720" anchor="ctr"/>
          <a:lstStyle/>
          <a:p>
            <a:pPr algn="ctr" eaLnBrk="1" hangingPunct="1"/>
            <a:r>
              <a:rPr lang="en-US" smtClean="0"/>
              <a:t>Unique Device Identifier</a:t>
            </a:r>
          </a:p>
        </p:txBody>
      </p:sp>
      <p:sp>
        <p:nvSpPr>
          <p:cNvPr id="440323" name="Content Placeholder 2"/>
          <p:cNvSpPr>
            <a:spLocks noGrp="1"/>
          </p:cNvSpPr>
          <p:nvPr>
            <p:ph idx="4294967295"/>
          </p:nvPr>
        </p:nvSpPr>
        <p:spPr>
          <a:xfrm>
            <a:off x="1373188" y="1828800"/>
            <a:ext cx="7313612" cy="3983038"/>
          </a:xfrm>
        </p:spPr>
        <p:txBody>
          <a:bodyPr lIns="91440" tIns="45720" rIns="91440" bIns="45720"/>
          <a:lstStyle/>
          <a:p>
            <a:pPr marL="273050" indent="-273050" defTabSz="914400" eaLnBrk="1" hangingPunct="1">
              <a:defRPr/>
            </a:pPr>
            <a:endParaRPr lang="en-US" sz="800" dirty="0" smtClean="0"/>
          </a:p>
          <a:p>
            <a:pPr marL="0" indent="0" defTabSz="914400" eaLnBrk="1" hangingPunct="1">
              <a:buFont typeface="Wingdings" pitchFamily="2" charset="2"/>
              <a:buNone/>
              <a:defRPr/>
            </a:pPr>
            <a:r>
              <a:rPr lang="en-US" sz="2500" dirty="0" smtClean="0"/>
              <a:t>FDA issued a final rule on September 24, 2013 which requires most medical devices to carry a Unique Device Identifier (UDI). </a:t>
            </a:r>
          </a:p>
          <a:p>
            <a:pPr marL="273050" indent="-273050" defTabSz="914400" eaLnBrk="1" hangingPunct="1">
              <a:defRPr/>
            </a:pPr>
            <a:endParaRPr lang="en-US" sz="800" dirty="0" smtClean="0"/>
          </a:p>
          <a:p>
            <a:pPr marL="273050" indent="-273050" defTabSz="914400" eaLnBrk="1" hangingPunct="1">
              <a:buFont typeface="Wingdings" pitchFamily="2" charset="2"/>
              <a:buNone/>
              <a:defRPr/>
            </a:pPr>
            <a:r>
              <a:rPr lang="en-US" sz="2500" dirty="0" smtClean="0"/>
              <a:t>Label will have to bear the UDI.</a:t>
            </a:r>
          </a:p>
          <a:p>
            <a:pPr marL="547688" lvl="1" indent="-228600" defTabSz="914400" eaLnBrk="1" hangingPunct="1">
              <a:buSzPct val="80000"/>
              <a:defRPr/>
            </a:pPr>
            <a:r>
              <a:rPr lang="en-US" sz="2500" dirty="0" smtClean="0"/>
              <a:t>Sometimes the device itself will have to bear the UDI.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r>
              <a:rPr lang="en-US" smtClean="0"/>
              <a:t>Key Benefits of the UDI System</a:t>
            </a:r>
          </a:p>
        </p:txBody>
      </p:sp>
      <p:sp>
        <p:nvSpPr>
          <p:cNvPr id="25602" name="Rectangle 3"/>
          <p:cNvSpPr>
            <a:spLocks noGrp="1" noChangeArrowheads="1"/>
          </p:cNvSpPr>
          <p:nvPr>
            <p:ph type="body" idx="1"/>
          </p:nvPr>
        </p:nvSpPr>
        <p:spPr>
          <a:xfrm>
            <a:off x="1219200" y="1905000"/>
            <a:ext cx="7770813" cy="4113213"/>
          </a:xfrm>
        </p:spPr>
        <p:txBody>
          <a:bodyPr/>
          <a:lstStyle/>
          <a:p>
            <a:pPr>
              <a:lnSpc>
                <a:spcPct val="90000"/>
              </a:lnSpc>
              <a:buClr>
                <a:srgbClr val="2D2DB9"/>
              </a:buClr>
              <a:buSzPct val="80000"/>
              <a:buFont typeface="Wingdings" pitchFamily="2" charset="2"/>
              <a:buChar char="§"/>
            </a:pPr>
            <a:r>
              <a:rPr lang="en-US" sz="2900" smtClean="0"/>
              <a:t>More robust postmarket surveillance system to support premarket clearance and approval.</a:t>
            </a:r>
            <a:endParaRPr lang="en-US" sz="900" smtClean="0"/>
          </a:p>
          <a:p>
            <a:pPr>
              <a:lnSpc>
                <a:spcPct val="90000"/>
              </a:lnSpc>
              <a:buClr>
                <a:srgbClr val="2D2DB9"/>
              </a:buClr>
              <a:buSzPct val="80000"/>
              <a:buFont typeface="Wingdings" pitchFamily="2" charset="2"/>
              <a:buChar char="§"/>
            </a:pPr>
            <a:r>
              <a:rPr lang="en-US" sz="2900" smtClean="0"/>
              <a:t>More accurate reporting of adverse events. </a:t>
            </a:r>
          </a:p>
          <a:p>
            <a:pPr>
              <a:lnSpc>
                <a:spcPct val="90000"/>
              </a:lnSpc>
              <a:buClr>
                <a:srgbClr val="2D2DB9"/>
              </a:buClr>
              <a:buSzPct val="80000"/>
              <a:buFont typeface="Wingdings" pitchFamily="2" charset="2"/>
              <a:buChar char="§"/>
            </a:pPr>
            <a:r>
              <a:rPr lang="en-US" sz="2900" smtClean="0"/>
              <a:t>More rapidly and precisely identify a device. </a:t>
            </a:r>
          </a:p>
          <a:p>
            <a:pPr>
              <a:lnSpc>
                <a:spcPct val="90000"/>
              </a:lnSpc>
              <a:buClr>
                <a:srgbClr val="2D2DB9"/>
              </a:buClr>
              <a:buSzPct val="80000"/>
              <a:buFont typeface="Wingdings" pitchFamily="2" charset="2"/>
              <a:buChar char="§"/>
            </a:pPr>
            <a:r>
              <a:rPr lang="en-US" sz="2900" smtClean="0"/>
              <a:t>More effectively manage device recalls.</a:t>
            </a:r>
          </a:p>
          <a:p>
            <a:pPr>
              <a:lnSpc>
                <a:spcPct val="90000"/>
              </a:lnSpc>
              <a:buClr>
                <a:srgbClr val="2D2DB9"/>
              </a:buClr>
              <a:buSzPct val="80000"/>
              <a:buFont typeface="Wingdings" pitchFamily="2" charset="2"/>
              <a:buChar char="§"/>
            </a:pPr>
            <a:r>
              <a:rPr lang="en-US" sz="2900" smtClean="0"/>
              <a:t>Enhance analysis of devices on the market.</a:t>
            </a:r>
          </a:p>
          <a:p>
            <a:pPr>
              <a:lnSpc>
                <a:spcPct val="90000"/>
              </a:lnSpc>
              <a:buClr>
                <a:srgbClr val="2D2DB9"/>
              </a:buClr>
              <a:buSzPct val="80000"/>
              <a:buFont typeface="Wingdings" pitchFamily="2" charset="2"/>
              <a:buChar char="§"/>
            </a:pPr>
            <a:r>
              <a:rPr lang="en-US" sz="2900" smtClean="0"/>
              <a:t>Support a secure global distribution chain.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mtClean="0"/>
              <a:t>Establishment of UDI System</a:t>
            </a:r>
          </a:p>
        </p:txBody>
      </p:sp>
      <p:sp>
        <p:nvSpPr>
          <p:cNvPr id="27650" name="Rectangle 3"/>
          <p:cNvSpPr>
            <a:spLocks noGrp="1" noChangeArrowheads="1"/>
          </p:cNvSpPr>
          <p:nvPr>
            <p:ph type="body" idx="1"/>
          </p:nvPr>
        </p:nvSpPr>
        <p:spPr>
          <a:xfrm>
            <a:off x="1219200" y="1981200"/>
            <a:ext cx="7467600" cy="4113213"/>
          </a:xfrm>
        </p:spPr>
        <p:txBody>
          <a:bodyPr/>
          <a:lstStyle/>
          <a:p>
            <a:pPr>
              <a:buClr>
                <a:srgbClr val="2D2DB9"/>
              </a:buClr>
              <a:buSzPct val="80000"/>
              <a:buFont typeface="Wingdings" pitchFamily="2" charset="2"/>
              <a:buNone/>
            </a:pPr>
            <a:endParaRPr lang="en-US" sz="800" smtClean="0"/>
          </a:p>
          <a:p>
            <a:pPr>
              <a:buClr>
                <a:srgbClr val="2D2DB9"/>
              </a:buClr>
              <a:buSzPct val="80000"/>
              <a:buFont typeface="Wingdings" pitchFamily="2" charset="2"/>
              <a:buNone/>
            </a:pPr>
            <a:r>
              <a:rPr lang="en-US" sz="2500" smtClean="0"/>
              <a:t>Four Distinct Steps:</a:t>
            </a:r>
          </a:p>
          <a:p>
            <a:pPr>
              <a:buClr>
                <a:srgbClr val="2D2DB9"/>
              </a:buClr>
              <a:buSzPct val="80000"/>
              <a:buFont typeface="Wingdings" pitchFamily="2" charset="2"/>
              <a:buNone/>
            </a:pPr>
            <a:endParaRPr lang="en-US" sz="800" smtClean="0"/>
          </a:p>
          <a:p>
            <a:pPr lvl="1"/>
            <a:r>
              <a:rPr lang="en-US" sz="2500" smtClean="0"/>
              <a:t>Develop the unique device identifiers (UDI).</a:t>
            </a:r>
          </a:p>
          <a:p>
            <a:pPr lvl="1">
              <a:buFont typeface="Wingdings" pitchFamily="2" charset="2"/>
              <a:buNone/>
            </a:pPr>
            <a:endParaRPr lang="en-US" sz="800" smtClean="0"/>
          </a:p>
          <a:p>
            <a:pPr lvl="1"/>
            <a:r>
              <a:rPr lang="en-US" sz="2500" smtClean="0"/>
              <a:t>Place the UDI in human readable and/or AutoID on a device, its label, or both.</a:t>
            </a:r>
          </a:p>
          <a:p>
            <a:pPr lvl="1">
              <a:buFont typeface="Wingdings" pitchFamily="2" charset="2"/>
              <a:buNone/>
            </a:pPr>
            <a:endParaRPr lang="en-US" sz="800" smtClean="0"/>
          </a:p>
          <a:p>
            <a:pPr lvl="1"/>
            <a:r>
              <a:rPr lang="en-US" sz="2500" smtClean="0"/>
              <a:t>Create and maintain the UDI Database.</a:t>
            </a:r>
          </a:p>
          <a:p>
            <a:pPr lvl="1">
              <a:buFont typeface="Wingdings" pitchFamily="2" charset="2"/>
              <a:buNone/>
            </a:pPr>
            <a:endParaRPr lang="en-US" sz="800" smtClean="0"/>
          </a:p>
          <a:p>
            <a:pPr lvl="1"/>
            <a:r>
              <a:rPr lang="en-US" sz="2500" smtClean="0"/>
              <a:t>Adopt and Implement.</a:t>
            </a:r>
          </a:p>
          <a:p>
            <a:pPr>
              <a:buClr>
                <a:srgbClr val="2D2DB9"/>
              </a:buClr>
              <a:buSzPct val="80000"/>
              <a:buFont typeface="Wingdings" pitchFamily="2" charset="2"/>
              <a:buChar char="§"/>
            </a:pPr>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idx="4294967295"/>
          </p:nvPr>
        </p:nvSpPr>
        <p:spPr/>
        <p:txBody>
          <a:bodyPr lIns="91440" tIns="45720" rIns="91440" bIns="45720" anchor="ctr"/>
          <a:lstStyle/>
          <a:p>
            <a:r>
              <a:rPr lang="en-US" smtClean="0"/>
              <a:t>Unique Device Identifier</a:t>
            </a:r>
          </a:p>
        </p:txBody>
      </p:sp>
      <p:sp>
        <p:nvSpPr>
          <p:cNvPr id="29698" name="Content Placeholder 2"/>
          <p:cNvSpPr>
            <a:spLocks noGrp="1"/>
          </p:cNvSpPr>
          <p:nvPr>
            <p:ph idx="4294967295"/>
          </p:nvPr>
        </p:nvSpPr>
        <p:spPr/>
        <p:txBody>
          <a:bodyPr lIns="91440" tIns="45720" rIns="91440" bIns="45720"/>
          <a:lstStyle/>
          <a:p>
            <a:pPr lvl="1" defTabSz="914400" eaLnBrk="1" hangingPunct="1">
              <a:buSzPct val="80000"/>
            </a:pPr>
            <a:r>
              <a:rPr lang="en-US" sz="2400" smtClean="0"/>
              <a:t>Implementation will be a phased-in approach with highest-risk medical devices first and exempting low-risk devices from some or all of the requirements. </a:t>
            </a:r>
          </a:p>
          <a:p>
            <a:pPr lvl="1" defTabSz="914400" eaLnBrk="1" hangingPunct="1">
              <a:buSzPct val="80000"/>
            </a:pPr>
            <a:r>
              <a:rPr lang="en-US" sz="2400" smtClean="0"/>
              <a:t>UDI will be issued by an FDA-accredited agency and device information will be stored in a database. </a:t>
            </a:r>
          </a:p>
          <a:p>
            <a:pPr marL="0" indent="0" defTabSz="914400" eaLnBrk="1" hangingPunct="1">
              <a:buFont typeface="Wingdings" pitchFamily="2" charset="2"/>
              <a:buNone/>
            </a:pPr>
            <a:endParaRPr lang="en-US" sz="2400"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ahoma" pitchFamily="34" charset="0"/>
            <a:cs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7375</TotalTime>
  <Words>1321</Words>
  <Application>Microsoft Office PowerPoint</Application>
  <PresentationFormat>On-screen Show (4:3)</PresentationFormat>
  <Paragraphs>188</Paragraphs>
  <Slides>33</Slides>
  <Notes>32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Default Design</vt:lpstr>
      <vt:lpstr>Unique Device Identifier Implementation  Presented by:  Cornelia Rooks Senior Regulatory Specialist Registrar Corp 144 Research Drive Hampton, Virginia USA 23666</vt:lpstr>
      <vt:lpstr>Medical Devices - Center for Devices and Radiological Health (CDRH) </vt:lpstr>
      <vt:lpstr>Medical Devices</vt:lpstr>
      <vt:lpstr>FDA Amendments Act (FDAA)2007 and FDA Safety and Innovation Act (FDASIA) of 2012</vt:lpstr>
      <vt:lpstr>FDA Amendments Act (FDAA)2007 and FDA Safety and Innovation Act (FDASIA) of 2012</vt:lpstr>
      <vt:lpstr>Unique Device Identifier</vt:lpstr>
      <vt:lpstr>Key Benefits of the UDI System</vt:lpstr>
      <vt:lpstr>Establishment of UDI System</vt:lpstr>
      <vt:lpstr>Unique Device Identifier</vt:lpstr>
      <vt:lpstr>W’s of UDI</vt:lpstr>
      <vt:lpstr>Who: Labeler</vt:lpstr>
      <vt:lpstr>Labeler</vt:lpstr>
      <vt:lpstr>Who is NOT a Labeler</vt:lpstr>
      <vt:lpstr>What: UDI</vt:lpstr>
      <vt:lpstr> UDI System </vt:lpstr>
      <vt:lpstr>Issuing Agencies</vt:lpstr>
      <vt:lpstr>Where: </vt:lpstr>
      <vt:lpstr>UDI Application</vt:lpstr>
      <vt:lpstr>PowerPoint Presentation</vt:lpstr>
      <vt:lpstr>GUDID Database</vt:lpstr>
      <vt:lpstr>GUDID Database</vt:lpstr>
      <vt:lpstr>GUDID Guidance 6/11/14</vt:lpstr>
      <vt:lpstr>GUDID Database</vt:lpstr>
      <vt:lpstr>GUDID Database</vt:lpstr>
      <vt:lpstr>PowerPoint Presentation</vt:lpstr>
      <vt:lpstr>PowerPoint Presentation</vt:lpstr>
      <vt:lpstr>General Exceptions</vt:lpstr>
      <vt:lpstr>General Exceptions</vt:lpstr>
      <vt:lpstr>Requested Exceptions</vt:lpstr>
      <vt:lpstr>National Health Related Items Code (NHRIC) and National Drug Code (NDC</vt:lpstr>
      <vt:lpstr>Need Assistance?</vt:lpstr>
      <vt:lpstr>A Global Presence</vt:lpstr>
      <vt:lpstr>Questions and Answers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Additives</dc:title>
  <dc:creator>new user</dc:creator>
  <cp:lastModifiedBy>Randy Young</cp:lastModifiedBy>
  <cp:revision>217</cp:revision>
  <cp:lastPrinted>2014-06-22T21:37:54Z</cp:lastPrinted>
  <dcterms:created xsi:type="dcterms:W3CDTF">2011-04-05T14:20:19Z</dcterms:created>
  <dcterms:modified xsi:type="dcterms:W3CDTF">2014-06-23T17:04:56Z</dcterms:modified>
</cp:coreProperties>
</file>