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1"/>
  </p:sldMasterIdLst>
  <p:notesMasterIdLst>
    <p:notesMasterId r:id="rId13"/>
  </p:notesMasterIdLst>
  <p:handoutMasterIdLst>
    <p:handoutMasterId r:id="rId14"/>
  </p:handoutMasterIdLst>
  <p:sldIdLst>
    <p:sldId id="315" r:id="rId2"/>
    <p:sldId id="319" r:id="rId3"/>
    <p:sldId id="374" r:id="rId4"/>
    <p:sldId id="394" r:id="rId5"/>
    <p:sldId id="377" r:id="rId6"/>
    <p:sldId id="380" r:id="rId7"/>
    <p:sldId id="379" r:id="rId8"/>
    <p:sldId id="409" r:id="rId9"/>
    <p:sldId id="381" r:id="rId10"/>
    <p:sldId id="388" r:id="rId11"/>
    <p:sldId id="383" r:id="rId1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19"/>
    <a:srgbClr val="FF0000"/>
    <a:srgbClr val="FF00FF"/>
    <a:srgbClr val="FFFFFF"/>
    <a:srgbClr val="000099"/>
    <a:srgbClr val="174A7C"/>
    <a:srgbClr val="0092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31" autoAdjust="0"/>
    <p:restoredTop sz="95781" autoAdjust="0"/>
  </p:normalViewPr>
  <p:slideViewPr>
    <p:cSldViewPr snapToGrid="0" snapToObjects="1">
      <p:cViewPr>
        <p:scale>
          <a:sx n="74" d="100"/>
          <a:sy n="74" d="100"/>
        </p:scale>
        <p:origin x="-72" y="-84"/>
      </p:cViewPr>
      <p:guideLst>
        <p:guide orient="horz" pos="2160"/>
        <p:guide pos="2880"/>
      </p:guideLst>
    </p:cSldViewPr>
  </p:slideViewPr>
  <p:outlineViewPr>
    <p:cViewPr>
      <p:scale>
        <a:sx n="33" d="100"/>
        <a:sy n="33" d="100"/>
      </p:scale>
      <p:origin x="0" y="14616"/>
    </p:cViewPr>
  </p:outlineViewPr>
  <p:notesTextViewPr>
    <p:cViewPr>
      <p:scale>
        <a:sx n="80" d="100"/>
        <a:sy n="80" d="100"/>
      </p:scale>
      <p:origin x="0" y="0"/>
    </p:cViewPr>
  </p:notesTextViewPr>
  <p:sorterViewPr>
    <p:cViewPr>
      <p:scale>
        <a:sx n="149" d="100"/>
        <a:sy n="149" d="100"/>
      </p:scale>
      <p:origin x="0" y="0"/>
    </p:cViewPr>
  </p:sorterViewPr>
  <p:notesViewPr>
    <p:cSldViewPr snapToGrid="0" snapToObjects="1">
      <p:cViewPr>
        <p:scale>
          <a:sx n="125" d="100"/>
          <a:sy n="125" d="100"/>
        </p:scale>
        <p:origin x="-264" y="6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2" tIns="46581" rIns="93162" bIns="46581"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62" tIns="46581" rIns="93162" bIns="46581" numCol="1" anchor="t" anchorCtr="0" compatLnSpc="1">
            <a:prstTxWarp prst="textNoShape">
              <a:avLst/>
            </a:prstTxWarp>
          </a:bodyPr>
          <a:lstStyle>
            <a:lvl1pPr algn="r">
              <a:defRPr sz="1200">
                <a:latin typeface="Calibri" pitchFamily="34" charset="0"/>
                <a:ea typeface="ＭＳ Ｐゴシック" pitchFamily="34" charset="-128"/>
              </a:defRPr>
            </a:lvl1pPr>
          </a:lstStyle>
          <a:p>
            <a:pPr>
              <a:defRPr/>
            </a:pPr>
            <a:fld id="{3D0430C9-600A-4EED-809F-ED83FB02D94A}" type="datetimeFigureOut">
              <a:rPr lang="en-US"/>
              <a:pPr>
                <a:defRPr/>
              </a:pPr>
              <a:t>7/14/2014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62" tIns="46581" rIns="93162" bIns="46581"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62" tIns="46581" rIns="93162" bIns="46581" numCol="1" anchor="b" anchorCtr="0" compatLnSpc="1">
            <a:prstTxWarp prst="textNoShape">
              <a:avLst/>
            </a:prstTxWarp>
          </a:bodyPr>
          <a:lstStyle>
            <a:lvl1pPr algn="r">
              <a:defRPr sz="1200">
                <a:latin typeface="Calibri" pitchFamily="34" charset="0"/>
                <a:ea typeface="ＭＳ Ｐゴシック" pitchFamily="34" charset="-128"/>
              </a:defRPr>
            </a:lvl1pPr>
          </a:lstStyle>
          <a:p>
            <a:pPr>
              <a:defRPr/>
            </a:pPr>
            <a:fld id="{2C3E1EB4-C457-4429-A316-68DA2435BAF1}" type="slidenum">
              <a:rPr lang="en-US"/>
              <a:pPr>
                <a:defRPr/>
              </a:pPr>
              <a:t>‹#›</a:t>
            </a:fld>
            <a:endParaRPr lang="en-US" dirty="0"/>
          </a:p>
        </p:txBody>
      </p:sp>
    </p:spTree>
    <p:extLst>
      <p:ext uri="{BB962C8B-B14F-4D97-AF65-F5344CB8AC3E}">
        <p14:creationId xmlns:p14="http://schemas.microsoft.com/office/powerpoint/2010/main" val="3350336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2" tIns="46581" rIns="93162" bIns="46581" rtlCol="0"/>
          <a:lstStyle>
            <a:lvl1pPr algn="l">
              <a:defRPr sz="1200">
                <a:latin typeface="Arial" charset="0"/>
                <a:ea typeface="Geneva" charset="0"/>
                <a:cs typeface="Geneva"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62" tIns="46581" rIns="93162" bIns="46581" numCol="1" anchor="t" anchorCtr="0" compatLnSpc="1">
            <a:prstTxWarp prst="textNoShape">
              <a:avLst/>
            </a:prstTxWarp>
          </a:bodyPr>
          <a:lstStyle>
            <a:lvl1pPr algn="r">
              <a:defRPr sz="1200">
                <a:ea typeface="ＭＳ Ｐゴシック" pitchFamily="34" charset="-128"/>
              </a:defRPr>
            </a:lvl1pPr>
          </a:lstStyle>
          <a:p>
            <a:pPr>
              <a:defRPr/>
            </a:pPr>
            <a:fld id="{DA440E20-2B5B-4E83-B5EF-AAA9A50ADB78}" type="datetimeFigureOut">
              <a:rPr lang="en-US"/>
              <a:pPr>
                <a:defRPr/>
              </a:pPr>
              <a:t>7/14/2014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1" rIns="93162" bIns="46581"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62" tIns="46581" rIns="93162"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 name="Slide Number Placeholder 13"/>
          <p:cNvSpPr>
            <a:spLocks noGrp="1"/>
          </p:cNvSpPr>
          <p:nvPr>
            <p:ph type="sldNum" sz="quarter" idx="5"/>
          </p:nvPr>
        </p:nvSpPr>
        <p:spPr>
          <a:xfrm>
            <a:off x="3970338" y="8829675"/>
            <a:ext cx="3038475" cy="465138"/>
          </a:xfrm>
          <a:prstGeom prst="rect">
            <a:avLst/>
          </a:prstGeom>
        </p:spPr>
        <p:txBody>
          <a:bodyPr vert="horz" lIns="91426" tIns="45712" rIns="91426" bIns="45712" rtlCol="0" anchor="b"/>
          <a:lstStyle>
            <a:lvl1pPr marL="0" indent="0" algn="r">
              <a:buFont typeface="+mj-lt"/>
              <a:buNone/>
              <a:defRPr sz="1200">
                <a:ea typeface="ＭＳ Ｐゴシック" pitchFamily="34" charset="-128"/>
              </a:defRPr>
            </a:lvl1pPr>
          </a:lstStyle>
          <a:p>
            <a:pPr>
              <a:defRPr/>
            </a:pPr>
            <a:fld id="{927FEFD6-2F7D-4076-B996-8E5C0F50A017}" type="slidenum">
              <a:rPr lang="en-US"/>
              <a:pPr>
                <a:defRPr/>
              </a:pPr>
              <a:t>‹#›</a:t>
            </a:fld>
            <a:endParaRPr lang="en-US" dirty="0"/>
          </a:p>
        </p:txBody>
      </p:sp>
    </p:spTree>
    <p:extLst>
      <p:ext uri="{BB962C8B-B14F-4D97-AF65-F5344CB8AC3E}">
        <p14:creationId xmlns:p14="http://schemas.microsoft.com/office/powerpoint/2010/main" val="14576773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Geneva" charset="0"/>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Geneva" charset="0"/>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Geneva" charset="0"/>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ts val="0"/>
              </a:spcBef>
              <a:spcAft>
                <a:spcPct val="0"/>
              </a:spcAft>
              <a:buClrTx/>
              <a:buSzTx/>
              <a:buFontTx/>
              <a:buNone/>
              <a:tabLst/>
              <a:defRPr/>
            </a:pPr>
            <a:endParaRPr lang="en-US" dirty="0" smtClean="0">
              <a:latin typeface="+mj-lt"/>
            </a:endParaRPr>
          </a:p>
        </p:txBody>
      </p:sp>
      <p:sp>
        <p:nvSpPr>
          <p:cNvPr id="6148" name="Slide Number Placeholder 1"/>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ＭＳ Ｐゴシック" pitchFamily="34" charset="-128"/>
                <a:cs typeface="Geneva" pitchFamily="-84" charset="0"/>
              </a:defRPr>
            </a:lvl1pPr>
            <a:lvl2pPr marL="742950" indent="-285750" eaLnBrk="0" hangingPunct="0">
              <a:spcBef>
                <a:spcPct val="30000"/>
              </a:spcBef>
              <a:defRPr sz="1200">
                <a:solidFill>
                  <a:schemeClr val="tx1"/>
                </a:solidFill>
                <a:latin typeface="Calibri" pitchFamily="34" charset="0"/>
                <a:ea typeface="Geneva" pitchFamily="-84" charset="0"/>
                <a:cs typeface="Geneva" pitchFamily="-84" charset="0"/>
              </a:defRPr>
            </a:lvl2pPr>
            <a:lvl3pPr marL="1143000" indent="-228600" eaLnBrk="0" hangingPunct="0">
              <a:spcBef>
                <a:spcPct val="30000"/>
              </a:spcBef>
              <a:defRPr sz="1200">
                <a:solidFill>
                  <a:schemeClr val="tx1"/>
                </a:solidFill>
                <a:latin typeface="Calibri" pitchFamily="34" charset="0"/>
                <a:ea typeface="Geneva" pitchFamily="-84" charset="0"/>
                <a:cs typeface="Geneva" pitchFamily="-84" charset="0"/>
              </a:defRPr>
            </a:lvl3pPr>
            <a:lvl4pPr marL="1600200" indent="-228600" eaLnBrk="0" hangingPunct="0">
              <a:spcBef>
                <a:spcPct val="30000"/>
              </a:spcBef>
              <a:defRPr sz="1200">
                <a:solidFill>
                  <a:schemeClr val="tx1"/>
                </a:solidFill>
                <a:latin typeface="Calibri" pitchFamily="34" charset="0"/>
                <a:ea typeface="Geneva" pitchFamily="-84" charset="0"/>
                <a:cs typeface="Geneva" pitchFamily="-84" charset="0"/>
              </a:defRPr>
            </a:lvl4pPr>
            <a:lvl5pPr marL="2057400" indent="-228600" eaLnBrk="0" hangingPunct="0">
              <a:spcBef>
                <a:spcPct val="30000"/>
              </a:spcBef>
              <a:defRPr sz="1200">
                <a:solidFill>
                  <a:schemeClr val="tx1"/>
                </a:solidFill>
                <a:latin typeface="Calibri" pitchFamily="34" charset="0"/>
                <a:ea typeface="Geneva" pitchFamily="-84" charset="0"/>
                <a:cs typeface="Geneva" pitchFamily="-84" charset="0"/>
              </a:defRPr>
            </a:lvl5pPr>
            <a:lvl6pPr marL="25146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6pPr>
            <a:lvl7pPr marL="29718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7pPr>
            <a:lvl8pPr marL="34290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8pPr>
            <a:lvl9pPr marL="38862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9pPr>
          </a:lstStyle>
          <a:p>
            <a:pPr eaLnBrk="1" hangingPunct="1">
              <a:spcBef>
                <a:spcPct val="0"/>
              </a:spcBef>
            </a:pPr>
            <a:fld id="{2B00E2CA-26A0-42FE-8547-0CE266AA667D}" type="slidenum">
              <a:rPr lang="en-US" altLang="en-US" smtClean="0">
                <a:latin typeface="Arial" pitchFamily="34" charset="0"/>
              </a:rPr>
              <a:pPr eaLnBrk="1" hangingPunct="1">
                <a:spcBef>
                  <a:spcPct val="0"/>
                </a:spcBef>
              </a:pPr>
              <a:t>1</a:t>
            </a:fld>
            <a:endParaRPr lang="en-US"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defRPr/>
            </a:pPr>
            <a:endParaRPr lang="en-US" dirty="0" smtClean="0">
              <a:ea typeface="MS PGothic" pitchFamily="34" charset="-128"/>
              <a:cs typeface="Geneva" pitchFamily="3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ＭＳ Ｐゴシック" pitchFamily="34" charset="-128"/>
                <a:cs typeface="Geneva" pitchFamily="-84" charset="0"/>
              </a:defRPr>
            </a:lvl1pPr>
            <a:lvl2pPr marL="742950" indent="-285750" eaLnBrk="0" hangingPunct="0">
              <a:spcBef>
                <a:spcPct val="30000"/>
              </a:spcBef>
              <a:defRPr sz="1200">
                <a:solidFill>
                  <a:schemeClr val="tx1"/>
                </a:solidFill>
                <a:latin typeface="Calibri" pitchFamily="34" charset="0"/>
                <a:ea typeface="Geneva" pitchFamily="-84" charset="0"/>
                <a:cs typeface="Geneva" pitchFamily="-84" charset="0"/>
              </a:defRPr>
            </a:lvl2pPr>
            <a:lvl3pPr marL="1143000" indent="-228600" eaLnBrk="0" hangingPunct="0">
              <a:spcBef>
                <a:spcPct val="30000"/>
              </a:spcBef>
              <a:defRPr sz="1200">
                <a:solidFill>
                  <a:schemeClr val="tx1"/>
                </a:solidFill>
                <a:latin typeface="Calibri" pitchFamily="34" charset="0"/>
                <a:ea typeface="Geneva" pitchFamily="-84" charset="0"/>
                <a:cs typeface="Geneva" pitchFamily="-84" charset="0"/>
              </a:defRPr>
            </a:lvl3pPr>
            <a:lvl4pPr marL="1600200" indent="-228600" eaLnBrk="0" hangingPunct="0">
              <a:spcBef>
                <a:spcPct val="30000"/>
              </a:spcBef>
              <a:defRPr sz="1200">
                <a:solidFill>
                  <a:schemeClr val="tx1"/>
                </a:solidFill>
                <a:latin typeface="Calibri" pitchFamily="34" charset="0"/>
                <a:ea typeface="Geneva" pitchFamily="-84" charset="0"/>
                <a:cs typeface="Geneva" pitchFamily="-84" charset="0"/>
              </a:defRPr>
            </a:lvl4pPr>
            <a:lvl5pPr marL="2057400" indent="-228600" eaLnBrk="0" hangingPunct="0">
              <a:spcBef>
                <a:spcPct val="30000"/>
              </a:spcBef>
              <a:defRPr sz="1200">
                <a:solidFill>
                  <a:schemeClr val="tx1"/>
                </a:solidFill>
                <a:latin typeface="Calibri" pitchFamily="34" charset="0"/>
                <a:ea typeface="Geneva" pitchFamily="-84" charset="0"/>
                <a:cs typeface="Geneva" pitchFamily="-84" charset="0"/>
              </a:defRPr>
            </a:lvl5pPr>
            <a:lvl6pPr marL="25146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6pPr>
            <a:lvl7pPr marL="29718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7pPr>
            <a:lvl8pPr marL="34290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8pPr>
            <a:lvl9pPr marL="38862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9pPr>
          </a:lstStyle>
          <a:p>
            <a:pPr eaLnBrk="1" hangingPunct="1">
              <a:spcBef>
                <a:spcPct val="0"/>
              </a:spcBef>
            </a:pPr>
            <a:fld id="{7F9F9C60-C85F-40F9-8CA2-E1D0048FBD89}" type="slidenum">
              <a:rPr lang="en-US" altLang="en-US" smtClean="0">
                <a:latin typeface="Arial" pitchFamily="34" charset="0"/>
              </a:rPr>
              <a:pPr eaLnBrk="1" hangingPunct="1">
                <a:spcBef>
                  <a:spcPct val="0"/>
                </a:spcBef>
              </a:pPr>
              <a:t>10</a:t>
            </a:fld>
            <a:endParaRPr lang="en-US" alt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endParaRPr lang="en-US" dirty="0">
              <a:ea typeface="MS PGothic" pitchFamily="34" charset="-128"/>
              <a:cs typeface="Geneva" pitchFamily="3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ＭＳ Ｐゴシック" pitchFamily="34" charset="-128"/>
                <a:cs typeface="Geneva" pitchFamily="-84" charset="0"/>
              </a:defRPr>
            </a:lvl1pPr>
            <a:lvl2pPr marL="742950" indent="-285750" eaLnBrk="0" hangingPunct="0">
              <a:spcBef>
                <a:spcPct val="30000"/>
              </a:spcBef>
              <a:defRPr sz="1200">
                <a:solidFill>
                  <a:schemeClr val="tx1"/>
                </a:solidFill>
                <a:latin typeface="Calibri" pitchFamily="34" charset="0"/>
                <a:ea typeface="Geneva" pitchFamily="-84" charset="0"/>
                <a:cs typeface="Geneva" pitchFamily="-84" charset="0"/>
              </a:defRPr>
            </a:lvl2pPr>
            <a:lvl3pPr marL="1143000" indent="-228600" eaLnBrk="0" hangingPunct="0">
              <a:spcBef>
                <a:spcPct val="30000"/>
              </a:spcBef>
              <a:defRPr sz="1200">
                <a:solidFill>
                  <a:schemeClr val="tx1"/>
                </a:solidFill>
                <a:latin typeface="Calibri" pitchFamily="34" charset="0"/>
                <a:ea typeface="Geneva" pitchFamily="-84" charset="0"/>
                <a:cs typeface="Geneva" pitchFamily="-84" charset="0"/>
              </a:defRPr>
            </a:lvl3pPr>
            <a:lvl4pPr marL="1600200" indent="-228600" eaLnBrk="0" hangingPunct="0">
              <a:spcBef>
                <a:spcPct val="30000"/>
              </a:spcBef>
              <a:defRPr sz="1200">
                <a:solidFill>
                  <a:schemeClr val="tx1"/>
                </a:solidFill>
                <a:latin typeface="Calibri" pitchFamily="34" charset="0"/>
                <a:ea typeface="Geneva" pitchFamily="-84" charset="0"/>
                <a:cs typeface="Geneva" pitchFamily="-84" charset="0"/>
              </a:defRPr>
            </a:lvl4pPr>
            <a:lvl5pPr marL="2057400" indent="-228600" eaLnBrk="0" hangingPunct="0">
              <a:spcBef>
                <a:spcPct val="30000"/>
              </a:spcBef>
              <a:defRPr sz="1200">
                <a:solidFill>
                  <a:schemeClr val="tx1"/>
                </a:solidFill>
                <a:latin typeface="Calibri" pitchFamily="34" charset="0"/>
                <a:ea typeface="Geneva" pitchFamily="-84" charset="0"/>
                <a:cs typeface="Geneva" pitchFamily="-84" charset="0"/>
              </a:defRPr>
            </a:lvl5pPr>
            <a:lvl6pPr marL="25146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6pPr>
            <a:lvl7pPr marL="29718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7pPr>
            <a:lvl8pPr marL="34290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8pPr>
            <a:lvl9pPr marL="38862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9pPr>
          </a:lstStyle>
          <a:p>
            <a:pPr eaLnBrk="1" hangingPunct="1">
              <a:spcBef>
                <a:spcPct val="0"/>
              </a:spcBef>
            </a:pPr>
            <a:fld id="{7F9F9C60-C85F-40F9-8CA2-E1D0048FBD89}" type="slidenum">
              <a:rPr lang="en-US" altLang="en-US" smtClean="0">
                <a:latin typeface="Arial" pitchFamily="34" charset="0"/>
              </a:rPr>
              <a:pPr eaLnBrk="1" hangingPunct="1">
                <a:spcBef>
                  <a:spcPct val="0"/>
                </a:spcBef>
              </a:pPr>
              <a:t>11</a:t>
            </a:fld>
            <a:endParaRPr lang="en-US"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38"/>
              </a:spcBef>
            </a:pPr>
            <a:endParaRPr lang="en-US" altLang="en-US" dirty="0" smtClean="0">
              <a:cs typeface="Geneva" pitchFamily="-84" charset="0"/>
            </a:endParaRPr>
          </a:p>
        </p:txBody>
      </p:sp>
      <p:sp>
        <p:nvSpPr>
          <p:cNvPr id="7172" name="Slide Number Placeholder 1"/>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ＭＳ Ｐゴシック" pitchFamily="34" charset="-128"/>
                <a:cs typeface="Geneva" pitchFamily="-84" charset="0"/>
              </a:defRPr>
            </a:lvl1pPr>
            <a:lvl2pPr marL="742950" indent="-285750" eaLnBrk="0" hangingPunct="0">
              <a:spcBef>
                <a:spcPct val="30000"/>
              </a:spcBef>
              <a:defRPr sz="1200">
                <a:solidFill>
                  <a:schemeClr val="tx1"/>
                </a:solidFill>
                <a:latin typeface="Calibri" pitchFamily="34" charset="0"/>
                <a:ea typeface="Geneva" pitchFamily="-84" charset="0"/>
                <a:cs typeface="Geneva" pitchFamily="-84" charset="0"/>
              </a:defRPr>
            </a:lvl2pPr>
            <a:lvl3pPr marL="1143000" indent="-228600" eaLnBrk="0" hangingPunct="0">
              <a:spcBef>
                <a:spcPct val="30000"/>
              </a:spcBef>
              <a:defRPr sz="1200">
                <a:solidFill>
                  <a:schemeClr val="tx1"/>
                </a:solidFill>
                <a:latin typeface="Calibri" pitchFamily="34" charset="0"/>
                <a:ea typeface="Geneva" pitchFamily="-84" charset="0"/>
                <a:cs typeface="Geneva" pitchFamily="-84" charset="0"/>
              </a:defRPr>
            </a:lvl3pPr>
            <a:lvl4pPr marL="1600200" indent="-228600" eaLnBrk="0" hangingPunct="0">
              <a:spcBef>
                <a:spcPct val="30000"/>
              </a:spcBef>
              <a:defRPr sz="1200">
                <a:solidFill>
                  <a:schemeClr val="tx1"/>
                </a:solidFill>
                <a:latin typeface="Calibri" pitchFamily="34" charset="0"/>
                <a:ea typeface="Geneva" pitchFamily="-84" charset="0"/>
                <a:cs typeface="Geneva" pitchFamily="-84" charset="0"/>
              </a:defRPr>
            </a:lvl4pPr>
            <a:lvl5pPr marL="2057400" indent="-228600" eaLnBrk="0" hangingPunct="0">
              <a:spcBef>
                <a:spcPct val="30000"/>
              </a:spcBef>
              <a:defRPr sz="1200">
                <a:solidFill>
                  <a:schemeClr val="tx1"/>
                </a:solidFill>
                <a:latin typeface="Calibri" pitchFamily="34" charset="0"/>
                <a:ea typeface="Geneva" pitchFamily="-84" charset="0"/>
                <a:cs typeface="Geneva" pitchFamily="-84" charset="0"/>
              </a:defRPr>
            </a:lvl5pPr>
            <a:lvl6pPr marL="25146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6pPr>
            <a:lvl7pPr marL="29718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7pPr>
            <a:lvl8pPr marL="34290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8pPr>
            <a:lvl9pPr marL="38862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9pPr>
          </a:lstStyle>
          <a:p>
            <a:pPr eaLnBrk="1" hangingPunct="1">
              <a:spcBef>
                <a:spcPct val="0"/>
              </a:spcBef>
            </a:pPr>
            <a:fld id="{AF6D44EA-EBAA-4ADD-830A-C3BF55A53C1C}" type="slidenum">
              <a:rPr lang="en-US" altLang="en-US" smtClean="0">
                <a:latin typeface="Arial" pitchFamily="34" charset="0"/>
              </a:rPr>
              <a:pPr eaLnBrk="1" hangingPunct="1">
                <a:spcBef>
                  <a:spcPct val="0"/>
                </a:spcBef>
              </a:pPr>
              <a:t>2</a:t>
            </a:fld>
            <a:endParaRPr lang="en-US"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defRPr/>
            </a:pPr>
            <a:endParaRPr lang="en-US" altLang="en-US" dirty="0" smtClean="0">
              <a:ea typeface="Geneva" pitchFamily="-84" charset="0"/>
              <a:cs typeface="Geneva" pitchFamily="-8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ＭＳ Ｐゴシック" pitchFamily="34" charset="-128"/>
                <a:cs typeface="Geneva" pitchFamily="-84" charset="0"/>
              </a:defRPr>
            </a:lvl1pPr>
            <a:lvl2pPr marL="742950" indent="-285750" eaLnBrk="0" hangingPunct="0">
              <a:spcBef>
                <a:spcPct val="30000"/>
              </a:spcBef>
              <a:defRPr sz="1200">
                <a:solidFill>
                  <a:schemeClr val="tx1"/>
                </a:solidFill>
                <a:latin typeface="Calibri" pitchFamily="34" charset="0"/>
                <a:ea typeface="Geneva" pitchFamily="-84" charset="0"/>
                <a:cs typeface="Geneva" pitchFamily="-84" charset="0"/>
              </a:defRPr>
            </a:lvl2pPr>
            <a:lvl3pPr marL="1143000" indent="-228600" eaLnBrk="0" hangingPunct="0">
              <a:spcBef>
                <a:spcPct val="30000"/>
              </a:spcBef>
              <a:defRPr sz="1200">
                <a:solidFill>
                  <a:schemeClr val="tx1"/>
                </a:solidFill>
                <a:latin typeface="Calibri" pitchFamily="34" charset="0"/>
                <a:ea typeface="Geneva" pitchFamily="-84" charset="0"/>
                <a:cs typeface="Geneva" pitchFamily="-84" charset="0"/>
              </a:defRPr>
            </a:lvl3pPr>
            <a:lvl4pPr marL="1600200" indent="-228600" eaLnBrk="0" hangingPunct="0">
              <a:spcBef>
                <a:spcPct val="30000"/>
              </a:spcBef>
              <a:defRPr sz="1200">
                <a:solidFill>
                  <a:schemeClr val="tx1"/>
                </a:solidFill>
                <a:latin typeface="Calibri" pitchFamily="34" charset="0"/>
                <a:ea typeface="Geneva" pitchFamily="-84" charset="0"/>
                <a:cs typeface="Geneva" pitchFamily="-84" charset="0"/>
              </a:defRPr>
            </a:lvl4pPr>
            <a:lvl5pPr marL="2057400" indent="-228600" eaLnBrk="0" hangingPunct="0">
              <a:spcBef>
                <a:spcPct val="30000"/>
              </a:spcBef>
              <a:defRPr sz="1200">
                <a:solidFill>
                  <a:schemeClr val="tx1"/>
                </a:solidFill>
                <a:latin typeface="Calibri" pitchFamily="34" charset="0"/>
                <a:ea typeface="Geneva" pitchFamily="-84" charset="0"/>
                <a:cs typeface="Geneva" pitchFamily="-84" charset="0"/>
              </a:defRPr>
            </a:lvl5pPr>
            <a:lvl6pPr marL="25146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6pPr>
            <a:lvl7pPr marL="29718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7pPr>
            <a:lvl8pPr marL="34290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8pPr>
            <a:lvl9pPr marL="38862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9pPr>
          </a:lstStyle>
          <a:p>
            <a:pPr eaLnBrk="1" hangingPunct="1">
              <a:spcBef>
                <a:spcPct val="0"/>
              </a:spcBef>
            </a:pPr>
            <a:fld id="{7F9F9C60-C85F-40F9-8CA2-E1D0048FBD89}" type="slidenum">
              <a:rPr lang="en-US" altLang="en-US" smtClean="0">
                <a:latin typeface="Arial" pitchFamily="34" charset="0"/>
              </a:rPr>
              <a:pPr eaLnBrk="1" hangingPunct="1">
                <a:spcBef>
                  <a:spcPct val="0"/>
                </a:spcBef>
              </a:pPr>
              <a:t>3</a:t>
            </a:fld>
            <a:endParaRPr lang="en-US"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xfrm>
            <a:off x="312420" y="4416425"/>
            <a:ext cx="6423660" cy="41830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37160" indent="0" eaLnBrk="1" fontAlgn="auto" hangingPunct="1">
              <a:spcAft>
                <a:spcPts val="0"/>
              </a:spcAft>
              <a:buClr>
                <a:schemeClr val="tx1">
                  <a:shade val="95000"/>
                </a:schemeClr>
              </a:buClr>
              <a:buFont typeface="Arial" panose="020B0604020202020204" pitchFamily="34" charset="0"/>
              <a:buNone/>
              <a:defRPr/>
            </a:pPr>
            <a:endParaRPr lang="en-US" sz="1200" b="0" i="0" u="none" strike="noStrike" kern="1200" baseline="0" dirty="0" smtClean="0">
              <a:solidFill>
                <a:schemeClr val="tx1"/>
              </a:solidFill>
              <a:latin typeface="+mn-lt"/>
              <a:ea typeface="ＭＳ Ｐゴシック" pitchFamily="34" charset="-128"/>
              <a:cs typeface="Geneva"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ＭＳ Ｐゴシック" pitchFamily="34" charset="-128"/>
                <a:cs typeface="Geneva" pitchFamily="-84" charset="0"/>
              </a:defRPr>
            </a:lvl1pPr>
            <a:lvl2pPr marL="742950" indent="-285750" eaLnBrk="0" hangingPunct="0">
              <a:spcBef>
                <a:spcPct val="30000"/>
              </a:spcBef>
              <a:defRPr sz="1200">
                <a:solidFill>
                  <a:schemeClr val="tx1"/>
                </a:solidFill>
                <a:latin typeface="Calibri" pitchFamily="34" charset="0"/>
                <a:ea typeface="Geneva" pitchFamily="-84" charset="0"/>
                <a:cs typeface="Geneva" pitchFamily="-84" charset="0"/>
              </a:defRPr>
            </a:lvl2pPr>
            <a:lvl3pPr marL="1143000" indent="-228600" eaLnBrk="0" hangingPunct="0">
              <a:spcBef>
                <a:spcPct val="30000"/>
              </a:spcBef>
              <a:defRPr sz="1200">
                <a:solidFill>
                  <a:schemeClr val="tx1"/>
                </a:solidFill>
                <a:latin typeface="Calibri" pitchFamily="34" charset="0"/>
                <a:ea typeface="Geneva" pitchFamily="-84" charset="0"/>
                <a:cs typeface="Geneva" pitchFamily="-84" charset="0"/>
              </a:defRPr>
            </a:lvl3pPr>
            <a:lvl4pPr marL="1600200" indent="-228600" eaLnBrk="0" hangingPunct="0">
              <a:spcBef>
                <a:spcPct val="30000"/>
              </a:spcBef>
              <a:defRPr sz="1200">
                <a:solidFill>
                  <a:schemeClr val="tx1"/>
                </a:solidFill>
                <a:latin typeface="Calibri" pitchFamily="34" charset="0"/>
                <a:ea typeface="Geneva" pitchFamily="-84" charset="0"/>
                <a:cs typeface="Geneva" pitchFamily="-84" charset="0"/>
              </a:defRPr>
            </a:lvl4pPr>
            <a:lvl5pPr marL="2057400" indent="-228600" eaLnBrk="0" hangingPunct="0">
              <a:spcBef>
                <a:spcPct val="30000"/>
              </a:spcBef>
              <a:defRPr sz="1200">
                <a:solidFill>
                  <a:schemeClr val="tx1"/>
                </a:solidFill>
                <a:latin typeface="Calibri" pitchFamily="34" charset="0"/>
                <a:ea typeface="Geneva" pitchFamily="-84" charset="0"/>
                <a:cs typeface="Geneva" pitchFamily="-84" charset="0"/>
              </a:defRPr>
            </a:lvl5pPr>
            <a:lvl6pPr marL="25146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6pPr>
            <a:lvl7pPr marL="29718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7pPr>
            <a:lvl8pPr marL="34290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8pPr>
            <a:lvl9pPr marL="38862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9pPr>
          </a:lstStyle>
          <a:p>
            <a:pPr eaLnBrk="1" hangingPunct="1">
              <a:spcBef>
                <a:spcPct val="0"/>
              </a:spcBef>
            </a:pPr>
            <a:fld id="{7F9F9C60-C85F-40F9-8CA2-E1D0048FBD89}" type="slidenum">
              <a:rPr lang="en-US" altLang="en-US" smtClean="0">
                <a:latin typeface="Arial" pitchFamily="34" charset="0"/>
              </a:rPr>
              <a:pPr eaLnBrk="1" hangingPunct="1">
                <a:spcBef>
                  <a:spcPct val="0"/>
                </a:spcBef>
              </a:pPr>
              <a:t>4</a:t>
            </a:fld>
            <a:endParaRPr lang="en-US"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endParaRPr lang="en-US" dirty="0" smtClean="0">
              <a:ea typeface="ＭＳ Ｐゴシック" pitchFamily="34" charset="-128"/>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ＭＳ Ｐゴシック" pitchFamily="34" charset="-128"/>
                <a:cs typeface="Geneva" pitchFamily="-84" charset="0"/>
              </a:defRPr>
            </a:lvl1pPr>
            <a:lvl2pPr marL="742950" indent="-285750" eaLnBrk="0" hangingPunct="0">
              <a:spcBef>
                <a:spcPct val="30000"/>
              </a:spcBef>
              <a:defRPr sz="1200">
                <a:solidFill>
                  <a:schemeClr val="tx1"/>
                </a:solidFill>
                <a:latin typeface="Calibri" pitchFamily="34" charset="0"/>
                <a:ea typeface="Geneva" pitchFamily="-84" charset="0"/>
                <a:cs typeface="Geneva" pitchFamily="-84" charset="0"/>
              </a:defRPr>
            </a:lvl2pPr>
            <a:lvl3pPr marL="1143000" indent="-228600" eaLnBrk="0" hangingPunct="0">
              <a:spcBef>
                <a:spcPct val="30000"/>
              </a:spcBef>
              <a:defRPr sz="1200">
                <a:solidFill>
                  <a:schemeClr val="tx1"/>
                </a:solidFill>
                <a:latin typeface="Calibri" pitchFamily="34" charset="0"/>
                <a:ea typeface="Geneva" pitchFamily="-84" charset="0"/>
                <a:cs typeface="Geneva" pitchFamily="-84" charset="0"/>
              </a:defRPr>
            </a:lvl3pPr>
            <a:lvl4pPr marL="1600200" indent="-228600" eaLnBrk="0" hangingPunct="0">
              <a:spcBef>
                <a:spcPct val="30000"/>
              </a:spcBef>
              <a:defRPr sz="1200">
                <a:solidFill>
                  <a:schemeClr val="tx1"/>
                </a:solidFill>
                <a:latin typeface="Calibri" pitchFamily="34" charset="0"/>
                <a:ea typeface="Geneva" pitchFamily="-84" charset="0"/>
                <a:cs typeface="Geneva" pitchFamily="-84" charset="0"/>
              </a:defRPr>
            </a:lvl4pPr>
            <a:lvl5pPr marL="2057400" indent="-228600" eaLnBrk="0" hangingPunct="0">
              <a:spcBef>
                <a:spcPct val="30000"/>
              </a:spcBef>
              <a:defRPr sz="1200">
                <a:solidFill>
                  <a:schemeClr val="tx1"/>
                </a:solidFill>
                <a:latin typeface="Calibri" pitchFamily="34" charset="0"/>
                <a:ea typeface="Geneva" pitchFamily="-84" charset="0"/>
                <a:cs typeface="Geneva" pitchFamily="-84" charset="0"/>
              </a:defRPr>
            </a:lvl5pPr>
            <a:lvl6pPr marL="25146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6pPr>
            <a:lvl7pPr marL="29718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7pPr>
            <a:lvl8pPr marL="34290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8pPr>
            <a:lvl9pPr marL="38862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9pPr>
          </a:lstStyle>
          <a:p>
            <a:pPr eaLnBrk="1" hangingPunct="1">
              <a:spcBef>
                <a:spcPct val="0"/>
              </a:spcBef>
            </a:pPr>
            <a:fld id="{7F9F9C60-C85F-40F9-8CA2-E1D0048FBD89}" type="slidenum">
              <a:rPr lang="en-US" altLang="en-US" smtClean="0">
                <a:latin typeface="Arial" pitchFamily="34" charset="0"/>
              </a:rPr>
              <a:pPr eaLnBrk="1" hangingPunct="1">
                <a:spcBef>
                  <a:spcPct val="0"/>
                </a:spcBef>
              </a:pPr>
              <a:t>5</a:t>
            </a:fld>
            <a:endParaRPr lang="en-US"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endParaRPr lang="en-US" dirty="0" smtClean="0">
              <a:ea typeface="MS PGothic" pitchFamily="34" charset="-128"/>
              <a:cs typeface="Geneva" pitchFamily="3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ＭＳ Ｐゴシック" pitchFamily="34" charset="-128"/>
                <a:cs typeface="Geneva" pitchFamily="-84" charset="0"/>
              </a:defRPr>
            </a:lvl1pPr>
            <a:lvl2pPr marL="742950" indent="-285750" eaLnBrk="0" hangingPunct="0">
              <a:spcBef>
                <a:spcPct val="30000"/>
              </a:spcBef>
              <a:defRPr sz="1200">
                <a:solidFill>
                  <a:schemeClr val="tx1"/>
                </a:solidFill>
                <a:latin typeface="Calibri" pitchFamily="34" charset="0"/>
                <a:ea typeface="Geneva" pitchFamily="-84" charset="0"/>
                <a:cs typeface="Geneva" pitchFamily="-84" charset="0"/>
              </a:defRPr>
            </a:lvl2pPr>
            <a:lvl3pPr marL="1143000" indent="-228600" eaLnBrk="0" hangingPunct="0">
              <a:spcBef>
                <a:spcPct val="30000"/>
              </a:spcBef>
              <a:defRPr sz="1200">
                <a:solidFill>
                  <a:schemeClr val="tx1"/>
                </a:solidFill>
                <a:latin typeface="Calibri" pitchFamily="34" charset="0"/>
                <a:ea typeface="Geneva" pitchFamily="-84" charset="0"/>
                <a:cs typeface="Geneva" pitchFamily="-84" charset="0"/>
              </a:defRPr>
            </a:lvl3pPr>
            <a:lvl4pPr marL="1600200" indent="-228600" eaLnBrk="0" hangingPunct="0">
              <a:spcBef>
                <a:spcPct val="30000"/>
              </a:spcBef>
              <a:defRPr sz="1200">
                <a:solidFill>
                  <a:schemeClr val="tx1"/>
                </a:solidFill>
                <a:latin typeface="Calibri" pitchFamily="34" charset="0"/>
                <a:ea typeface="Geneva" pitchFamily="-84" charset="0"/>
                <a:cs typeface="Geneva" pitchFamily="-84" charset="0"/>
              </a:defRPr>
            </a:lvl4pPr>
            <a:lvl5pPr marL="2057400" indent="-228600" eaLnBrk="0" hangingPunct="0">
              <a:spcBef>
                <a:spcPct val="30000"/>
              </a:spcBef>
              <a:defRPr sz="1200">
                <a:solidFill>
                  <a:schemeClr val="tx1"/>
                </a:solidFill>
                <a:latin typeface="Calibri" pitchFamily="34" charset="0"/>
                <a:ea typeface="Geneva" pitchFamily="-84" charset="0"/>
                <a:cs typeface="Geneva" pitchFamily="-84" charset="0"/>
              </a:defRPr>
            </a:lvl5pPr>
            <a:lvl6pPr marL="25146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6pPr>
            <a:lvl7pPr marL="29718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7pPr>
            <a:lvl8pPr marL="34290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8pPr>
            <a:lvl9pPr marL="38862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9pPr>
          </a:lstStyle>
          <a:p>
            <a:pPr eaLnBrk="1" hangingPunct="1">
              <a:spcBef>
                <a:spcPct val="0"/>
              </a:spcBef>
            </a:pPr>
            <a:fld id="{7F9F9C60-C85F-40F9-8CA2-E1D0048FBD89}" type="slidenum">
              <a:rPr lang="en-US" altLang="en-US" smtClean="0">
                <a:latin typeface="Arial" pitchFamily="34" charset="0"/>
              </a:rPr>
              <a:pPr eaLnBrk="1" hangingPunct="1">
                <a:spcBef>
                  <a:spcPct val="0"/>
                </a:spcBef>
              </a:pPr>
              <a:t>6</a:t>
            </a:fld>
            <a:endParaRPr lang="en-US"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buAutoNum type="arabicParenR"/>
              <a:defRPr/>
            </a:pPr>
            <a:endParaRPr lang="en-US" dirty="0">
              <a:ea typeface="MS PGothic" pitchFamily="34" charset="-128"/>
              <a:cs typeface="Geneva" pitchFamily="34" charset="0"/>
            </a:endParaRPr>
          </a:p>
          <a:p>
            <a:pPr marL="228600" indent="-228600">
              <a:buAutoNum type="arabicParenR"/>
              <a:defRPr/>
            </a:pPr>
            <a:endParaRPr lang="en-US" dirty="0" smtClean="0">
              <a:ea typeface="MS PGothic" pitchFamily="34" charset="-128"/>
              <a:cs typeface="Geneva" pitchFamily="3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ＭＳ Ｐゴシック" pitchFamily="34" charset="-128"/>
                <a:cs typeface="Geneva" pitchFamily="-84" charset="0"/>
              </a:defRPr>
            </a:lvl1pPr>
            <a:lvl2pPr marL="742950" indent="-285750" eaLnBrk="0" hangingPunct="0">
              <a:spcBef>
                <a:spcPct val="30000"/>
              </a:spcBef>
              <a:defRPr sz="1200">
                <a:solidFill>
                  <a:schemeClr val="tx1"/>
                </a:solidFill>
                <a:latin typeface="Calibri" pitchFamily="34" charset="0"/>
                <a:ea typeface="Geneva" pitchFamily="-84" charset="0"/>
                <a:cs typeface="Geneva" pitchFamily="-84" charset="0"/>
              </a:defRPr>
            </a:lvl2pPr>
            <a:lvl3pPr marL="1143000" indent="-228600" eaLnBrk="0" hangingPunct="0">
              <a:spcBef>
                <a:spcPct val="30000"/>
              </a:spcBef>
              <a:defRPr sz="1200">
                <a:solidFill>
                  <a:schemeClr val="tx1"/>
                </a:solidFill>
                <a:latin typeface="Calibri" pitchFamily="34" charset="0"/>
                <a:ea typeface="Geneva" pitchFamily="-84" charset="0"/>
                <a:cs typeface="Geneva" pitchFamily="-84" charset="0"/>
              </a:defRPr>
            </a:lvl3pPr>
            <a:lvl4pPr marL="1600200" indent="-228600" eaLnBrk="0" hangingPunct="0">
              <a:spcBef>
                <a:spcPct val="30000"/>
              </a:spcBef>
              <a:defRPr sz="1200">
                <a:solidFill>
                  <a:schemeClr val="tx1"/>
                </a:solidFill>
                <a:latin typeface="Calibri" pitchFamily="34" charset="0"/>
                <a:ea typeface="Geneva" pitchFamily="-84" charset="0"/>
                <a:cs typeface="Geneva" pitchFamily="-84" charset="0"/>
              </a:defRPr>
            </a:lvl4pPr>
            <a:lvl5pPr marL="2057400" indent="-228600" eaLnBrk="0" hangingPunct="0">
              <a:spcBef>
                <a:spcPct val="30000"/>
              </a:spcBef>
              <a:defRPr sz="1200">
                <a:solidFill>
                  <a:schemeClr val="tx1"/>
                </a:solidFill>
                <a:latin typeface="Calibri" pitchFamily="34" charset="0"/>
                <a:ea typeface="Geneva" pitchFamily="-84" charset="0"/>
                <a:cs typeface="Geneva" pitchFamily="-84" charset="0"/>
              </a:defRPr>
            </a:lvl5pPr>
            <a:lvl6pPr marL="25146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6pPr>
            <a:lvl7pPr marL="29718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7pPr>
            <a:lvl8pPr marL="34290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8pPr>
            <a:lvl9pPr marL="38862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9pPr>
          </a:lstStyle>
          <a:p>
            <a:pPr eaLnBrk="1" hangingPunct="1">
              <a:spcBef>
                <a:spcPct val="0"/>
              </a:spcBef>
            </a:pPr>
            <a:fld id="{7F9F9C60-C85F-40F9-8CA2-E1D0048FBD89}" type="slidenum">
              <a:rPr lang="en-US" altLang="en-US" smtClean="0">
                <a:latin typeface="Arial" pitchFamily="34" charset="0"/>
              </a:rPr>
              <a:pPr eaLnBrk="1" hangingPunct="1">
                <a:spcBef>
                  <a:spcPct val="0"/>
                </a:spcBef>
              </a:pPr>
              <a:t>7</a:t>
            </a:fld>
            <a:endParaRPr lang="en-US"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xfrm>
            <a:off x="365760" y="4416425"/>
            <a:ext cx="6492240" cy="41830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US" altLang="en-US" sz="1000" u="none" dirty="0" smtClean="0">
              <a:cs typeface="Geneva" pitchFamily="-8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ＭＳ Ｐゴシック" pitchFamily="34" charset="-128"/>
                <a:cs typeface="Geneva" pitchFamily="-84" charset="0"/>
              </a:defRPr>
            </a:lvl1pPr>
            <a:lvl2pPr marL="742950" indent="-285750" eaLnBrk="0" hangingPunct="0">
              <a:spcBef>
                <a:spcPct val="30000"/>
              </a:spcBef>
              <a:defRPr sz="1200">
                <a:solidFill>
                  <a:schemeClr val="tx1"/>
                </a:solidFill>
                <a:latin typeface="Calibri" pitchFamily="34" charset="0"/>
                <a:ea typeface="Geneva" pitchFamily="-84" charset="0"/>
                <a:cs typeface="Geneva" pitchFamily="-84" charset="0"/>
              </a:defRPr>
            </a:lvl2pPr>
            <a:lvl3pPr marL="1143000" indent="-228600" eaLnBrk="0" hangingPunct="0">
              <a:spcBef>
                <a:spcPct val="30000"/>
              </a:spcBef>
              <a:defRPr sz="1200">
                <a:solidFill>
                  <a:schemeClr val="tx1"/>
                </a:solidFill>
                <a:latin typeface="Calibri" pitchFamily="34" charset="0"/>
                <a:ea typeface="Geneva" pitchFamily="-84" charset="0"/>
                <a:cs typeface="Geneva" pitchFamily="-84" charset="0"/>
              </a:defRPr>
            </a:lvl3pPr>
            <a:lvl4pPr marL="1600200" indent="-228600" eaLnBrk="0" hangingPunct="0">
              <a:spcBef>
                <a:spcPct val="30000"/>
              </a:spcBef>
              <a:defRPr sz="1200">
                <a:solidFill>
                  <a:schemeClr val="tx1"/>
                </a:solidFill>
                <a:latin typeface="Calibri" pitchFamily="34" charset="0"/>
                <a:ea typeface="Geneva" pitchFamily="-84" charset="0"/>
                <a:cs typeface="Geneva" pitchFamily="-84" charset="0"/>
              </a:defRPr>
            </a:lvl4pPr>
            <a:lvl5pPr marL="2057400" indent="-228600" eaLnBrk="0" hangingPunct="0">
              <a:spcBef>
                <a:spcPct val="30000"/>
              </a:spcBef>
              <a:defRPr sz="1200">
                <a:solidFill>
                  <a:schemeClr val="tx1"/>
                </a:solidFill>
                <a:latin typeface="Calibri" pitchFamily="34" charset="0"/>
                <a:ea typeface="Geneva" pitchFamily="-84" charset="0"/>
                <a:cs typeface="Geneva" pitchFamily="-84" charset="0"/>
              </a:defRPr>
            </a:lvl5pPr>
            <a:lvl6pPr marL="25146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6pPr>
            <a:lvl7pPr marL="29718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7pPr>
            <a:lvl8pPr marL="34290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8pPr>
            <a:lvl9pPr marL="38862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9pPr>
          </a:lstStyle>
          <a:p>
            <a:pPr eaLnBrk="1" hangingPunct="1">
              <a:spcBef>
                <a:spcPct val="0"/>
              </a:spcBef>
            </a:pPr>
            <a:fld id="{7F9F9C60-C85F-40F9-8CA2-E1D0048FBD89}" type="slidenum">
              <a:rPr lang="en-US" altLang="en-US" smtClean="0">
                <a:latin typeface="Arial" pitchFamily="34" charset="0"/>
              </a:rPr>
              <a:pPr eaLnBrk="1" hangingPunct="1">
                <a:spcBef>
                  <a:spcPct val="0"/>
                </a:spcBef>
              </a:pPr>
              <a:t>8</a:t>
            </a:fld>
            <a:endParaRPr lang="en-US" alt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defRPr/>
            </a:pPr>
            <a:endParaRPr lang="en-US" dirty="0" smtClean="0">
              <a:ea typeface="ＭＳ Ｐゴシック" pitchFamily="34" charset="-128"/>
              <a:cs typeface="Geneva" pitchFamily="3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ＭＳ Ｐゴシック" pitchFamily="34" charset="-128"/>
                <a:cs typeface="Geneva" pitchFamily="-84" charset="0"/>
              </a:defRPr>
            </a:lvl1pPr>
            <a:lvl2pPr marL="742950" indent="-285750" eaLnBrk="0" hangingPunct="0">
              <a:spcBef>
                <a:spcPct val="30000"/>
              </a:spcBef>
              <a:defRPr sz="1200">
                <a:solidFill>
                  <a:schemeClr val="tx1"/>
                </a:solidFill>
                <a:latin typeface="Calibri" pitchFamily="34" charset="0"/>
                <a:ea typeface="Geneva" pitchFamily="-84" charset="0"/>
                <a:cs typeface="Geneva" pitchFamily="-84" charset="0"/>
              </a:defRPr>
            </a:lvl2pPr>
            <a:lvl3pPr marL="1143000" indent="-228600" eaLnBrk="0" hangingPunct="0">
              <a:spcBef>
                <a:spcPct val="30000"/>
              </a:spcBef>
              <a:defRPr sz="1200">
                <a:solidFill>
                  <a:schemeClr val="tx1"/>
                </a:solidFill>
                <a:latin typeface="Calibri" pitchFamily="34" charset="0"/>
                <a:ea typeface="Geneva" pitchFamily="-84" charset="0"/>
                <a:cs typeface="Geneva" pitchFamily="-84" charset="0"/>
              </a:defRPr>
            </a:lvl3pPr>
            <a:lvl4pPr marL="1600200" indent="-228600" eaLnBrk="0" hangingPunct="0">
              <a:spcBef>
                <a:spcPct val="30000"/>
              </a:spcBef>
              <a:defRPr sz="1200">
                <a:solidFill>
                  <a:schemeClr val="tx1"/>
                </a:solidFill>
                <a:latin typeface="Calibri" pitchFamily="34" charset="0"/>
                <a:ea typeface="Geneva" pitchFamily="-84" charset="0"/>
                <a:cs typeface="Geneva" pitchFamily="-84" charset="0"/>
              </a:defRPr>
            </a:lvl4pPr>
            <a:lvl5pPr marL="2057400" indent="-228600" eaLnBrk="0" hangingPunct="0">
              <a:spcBef>
                <a:spcPct val="30000"/>
              </a:spcBef>
              <a:defRPr sz="1200">
                <a:solidFill>
                  <a:schemeClr val="tx1"/>
                </a:solidFill>
                <a:latin typeface="Calibri" pitchFamily="34" charset="0"/>
                <a:ea typeface="Geneva" pitchFamily="-84" charset="0"/>
                <a:cs typeface="Geneva" pitchFamily="-84" charset="0"/>
              </a:defRPr>
            </a:lvl5pPr>
            <a:lvl6pPr marL="25146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6pPr>
            <a:lvl7pPr marL="29718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7pPr>
            <a:lvl8pPr marL="34290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8pPr>
            <a:lvl9pPr marL="3886200" indent="-228600" defTabSz="457200" eaLnBrk="0" fontAlgn="base" hangingPunct="0">
              <a:spcBef>
                <a:spcPct val="30000"/>
              </a:spcBef>
              <a:spcAft>
                <a:spcPct val="0"/>
              </a:spcAft>
              <a:defRPr sz="1200">
                <a:solidFill>
                  <a:schemeClr val="tx1"/>
                </a:solidFill>
                <a:latin typeface="Calibri" pitchFamily="34" charset="0"/>
                <a:ea typeface="Geneva" pitchFamily="-84" charset="0"/>
                <a:cs typeface="Geneva" pitchFamily="-84" charset="0"/>
              </a:defRPr>
            </a:lvl9pPr>
          </a:lstStyle>
          <a:p>
            <a:pPr eaLnBrk="1" hangingPunct="1">
              <a:spcBef>
                <a:spcPct val="0"/>
              </a:spcBef>
            </a:pPr>
            <a:fld id="{7F9F9C60-C85F-40F9-8CA2-E1D0048FBD89}" type="slidenum">
              <a:rPr lang="en-US" altLang="en-US" smtClean="0">
                <a:latin typeface="Arial" pitchFamily="34" charset="0"/>
              </a:rPr>
              <a:pPr eaLnBrk="1" hangingPunct="1">
                <a:spcBef>
                  <a:spcPct val="0"/>
                </a:spcBef>
              </a:pPr>
              <a:t>9</a:t>
            </a:fld>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7D0B26CD-A78A-4A85-A311-54A9E18CF926}" type="slidenum">
              <a:rPr lang="en-US"/>
              <a:pPr>
                <a:defRPr/>
              </a:pPr>
              <a:t>‹#›</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38281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10"/>
          </p:nvPr>
        </p:nvSpPr>
        <p:spPr/>
        <p:txBody>
          <a:bodyPr/>
          <a:lstStyle>
            <a:lvl1pPr>
              <a:defRPr/>
            </a:lvl1pPr>
          </a:lstStyle>
          <a:p>
            <a:pPr>
              <a:defRPr/>
            </a:pPr>
            <a:fld id="{4F80F5D5-0005-41AC-80B2-CA31A794C879}" type="slidenum">
              <a:rPr lang="en-US"/>
              <a:pPr>
                <a:defRPr/>
              </a:pPr>
              <a:t>‹#›</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6049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906713"/>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406526"/>
            <a:ext cx="7772400" cy="1500187"/>
          </a:xfrm>
        </p:spPr>
        <p:txBody>
          <a:bodyPr anchor="b"/>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1"/>
          <p:cNvSpPr>
            <a:spLocks noGrp="1"/>
          </p:cNvSpPr>
          <p:nvPr>
            <p:ph type="sldNum" sz="quarter" idx="10"/>
          </p:nvPr>
        </p:nvSpPr>
        <p:spPr/>
        <p:txBody>
          <a:bodyPr/>
          <a:lstStyle>
            <a:lvl1pPr>
              <a:defRPr/>
            </a:lvl1pPr>
          </a:lstStyle>
          <a:p>
            <a:pPr>
              <a:defRPr/>
            </a:pPr>
            <a:fld id="{F694FD8D-2DA4-4DD9-81E5-C5384740D86C}" type="slidenum">
              <a:rPr lang="en-US"/>
              <a:pPr>
                <a:defRPr/>
              </a:pPr>
              <a:t>‹#›</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54127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6145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96557"/>
            <a:ext cx="4038600" cy="3954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96557"/>
            <a:ext cx="4038600" cy="3954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10"/>
          </p:nvPr>
        </p:nvSpPr>
        <p:spPr/>
        <p:txBody>
          <a:bodyPr/>
          <a:lstStyle>
            <a:lvl1pPr>
              <a:defRPr/>
            </a:lvl1pPr>
          </a:lstStyle>
          <a:p>
            <a:pPr>
              <a:defRPr/>
            </a:pPr>
            <a:fld id="{5ABF9E74-EB93-4794-90B7-F0B940F100BF}"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8940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050BEB83-F119-4C3C-9F43-671BED63F654}" type="slidenum">
              <a:rPr lang="en-US"/>
              <a:pPr>
                <a:defRPr/>
              </a:pPr>
              <a:t>‹#›</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65804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46669"/>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46669"/>
            <a:ext cx="5111750" cy="5114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808719"/>
            <a:ext cx="3008313" cy="39523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BEF8F91E-9B9F-4878-B48A-0D52B492DA1C}"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84399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89438"/>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62577"/>
            <a:ext cx="5486400" cy="372686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956176"/>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D28F3A9D-B921-4B7B-8C2D-BCC7AE8F29C6}"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4186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6762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857375"/>
            <a:ext cx="822960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5" descr="15b copy.pn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59436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MS PGothic" pitchFamily="34" charset="-128"/>
              </a:defRPr>
            </a:lvl1pPr>
          </a:lstStyle>
          <a:p>
            <a:pPr>
              <a:defRPr/>
            </a:pPr>
            <a:fld id="{34059DEB-854F-4CE7-9C24-5B6C470CA819}" type="slidenum">
              <a:rPr lang="en-US"/>
              <a:pPr>
                <a:defRPr/>
              </a:pPr>
              <a:t>‹#›</a:t>
            </a:fld>
            <a:endParaRPr lang="en-US" dirty="0"/>
          </a:p>
        </p:txBody>
      </p:sp>
      <p:sp>
        <p:nvSpPr>
          <p:cNvPr id="3" name="Footer Placeholder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MS PGothic" pitchFamily="34" charset="-128"/>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4400" kern="1200">
          <a:solidFill>
            <a:schemeClr val="bg1"/>
          </a:solidFill>
          <a:latin typeface="+mj-lt"/>
          <a:ea typeface="ＭＳ Ｐゴシック" pitchFamily="34" charset="-128"/>
          <a:cs typeface="Geneva" charset="0"/>
        </a:defRPr>
      </a:lvl1pPr>
      <a:lvl2pPr algn="ctr" defTabSz="457200" rtl="0" eaLnBrk="0" fontAlgn="base" hangingPunct="0">
        <a:spcBef>
          <a:spcPct val="0"/>
        </a:spcBef>
        <a:spcAft>
          <a:spcPct val="0"/>
        </a:spcAft>
        <a:defRPr sz="4400">
          <a:solidFill>
            <a:schemeClr val="bg1"/>
          </a:solidFill>
          <a:latin typeface="Arial" charset="0"/>
          <a:ea typeface="ＭＳ Ｐゴシック" pitchFamily="34" charset="-128"/>
          <a:cs typeface="Geneva" charset="0"/>
        </a:defRPr>
      </a:lvl2pPr>
      <a:lvl3pPr algn="ctr" defTabSz="457200" rtl="0" eaLnBrk="0" fontAlgn="base" hangingPunct="0">
        <a:spcBef>
          <a:spcPct val="0"/>
        </a:spcBef>
        <a:spcAft>
          <a:spcPct val="0"/>
        </a:spcAft>
        <a:defRPr sz="4400">
          <a:solidFill>
            <a:schemeClr val="bg1"/>
          </a:solidFill>
          <a:latin typeface="Arial" charset="0"/>
          <a:ea typeface="ＭＳ Ｐゴシック" pitchFamily="34" charset="-128"/>
          <a:cs typeface="Geneva" charset="0"/>
        </a:defRPr>
      </a:lvl3pPr>
      <a:lvl4pPr algn="ctr" defTabSz="457200" rtl="0" eaLnBrk="0" fontAlgn="base" hangingPunct="0">
        <a:spcBef>
          <a:spcPct val="0"/>
        </a:spcBef>
        <a:spcAft>
          <a:spcPct val="0"/>
        </a:spcAft>
        <a:defRPr sz="4400">
          <a:solidFill>
            <a:schemeClr val="bg1"/>
          </a:solidFill>
          <a:latin typeface="Arial" charset="0"/>
          <a:ea typeface="ＭＳ Ｐゴシック" pitchFamily="34" charset="-128"/>
          <a:cs typeface="Geneva" charset="0"/>
        </a:defRPr>
      </a:lvl4pPr>
      <a:lvl5pPr algn="ctr" defTabSz="457200" rtl="0" eaLnBrk="0" fontAlgn="base" hangingPunct="0">
        <a:spcBef>
          <a:spcPct val="0"/>
        </a:spcBef>
        <a:spcAft>
          <a:spcPct val="0"/>
        </a:spcAft>
        <a:defRPr sz="4400">
          <a:solidFill>
            <a:schemeClr val="bg1"/>
          </a:solidFill>
          <a:latin typeface="Arial" charset="0"/>
          <a:ea typeface="ＭＳ Ｐゴシック" pitchFamily="34" charset="-128"/>
          <a:cs typeface="Geneva" charset="0"/>
        </a:defRPr>
      </a:lvl5pPr>
      <a:lvl6pPr marL="457200" algn="ctr" defTabSz="457200" rtl="0" fontAlgn="base">
        <a:spcBef>
          <a:spcPct val="0"/>
        </a:spcBef>
        <a:spcAft>
          <a:spcPct val="0"/>
        </a:spcAft>
        <a:defRPr sz="4400">
          <a:solidFill>
            <a:schemeClr val="bg1"/>
          </a:solidFill>
          <a:latin typeface="Arial" charset="0"/>
          <a:ea typeface="Geneva" charset="0"/>
          <a:cs typeface="Geneva" charset="0"/>
        </a:defRPr>
      </a:lvl6pPr>
      <a:lvl7pPr marL="914400" algn="ctr" defTabSz="457200" rtl="0" fontAlgn="base">
        <a:spcBef>
          <a:spcPct val="0"/>
        </a:spcBef>
        <a:spcAft>
          <a:spcPct val="0"/>
        </a:spcAft>
        <a:defRPr sz="4400">
          <a:solidFill>
            <a:schemeClr val="bg1"/>
          </a:solidFill>
          <a:latin typeface="Arial" charset="0"/>
          <a:ea typeface="Geneva" charset="0"/>
          <a:cs typeface="Geneva" charset="0"/>
        </a:defRPr>
      </a:lvl7pPr>
      <a:lvl8pPr marL="1371600" algn="ctr" defTabSz="457200" rtl="0" fontAlgn="base">
        <a:spcBef>
          <a:spcPct val="0"/>
        </a:spcBef>
        <a:spcAft>
          <a:spcPct val="0"/>
        </a:spcAft>
        <a:defRPr sz="4400">
          <a:solidFill>
            <a:schemeClr val="bg1"/>
          </a:solidFill>
          <a:latin typeface="Arial" charset="0"/>
          <a:ea typeface="Geneva" charset="0"/>
          <a:cs typeface="Geneva" charset="0"/>
        </a:defRPr>
      </a:lvl8pPr>
      <a:lvl9pPr marL="1828800" algn="ctr" defTabSz="457200" rtl="0" fontAlgn="base">
        <a:spcBef>
          <a:spcPct val="0"/>
        </a:spcBef>
        <a:spcAft>
          <a:spcPct val="0"/>
        </a:spcAft>
        <a:defRPr sz="4400">
          <a:solidFill>
            <a:schemeClr val="bg1"/>
          </a:solidFill>
          <a:latin typeface="Arial" charset="0"/>
          <a:ea typeface="Geneva" charset="0"/>
          <a:cs typeface="Geneva"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bg1"/>
          </a:solidFill>
          <a:latin typeface="+mn-lt"/>
          <a:ea typeface="ＭＳ Ｐゴシック" pitchFamily="34" charset="-128"/>
          <a:cs typeface="Geneva"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bg1"/>
          </a:solidFill>
          <a:latin typeface="+mn-lt"/>
          <a:ea typeface="Geneva" charset="0"/>
          <a:cs typeface="Geneva"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bg1"/>
          </a:solidFill>
          <a:latin typeface="+mn-lt"/>
          <a:ea typeface="Geneva" charset="0"/>
          <a:cs typeface="Geneva"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bg1"/>
          </a:solidFill>
          <a:latin typeface="+mn-lt"/>
          <a:ea typeface="Geneva" charset="0"/>
          <a:cs typeface="Geneva"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bg1"/>
          </a:solidFill>
          <a:latin typeface="+mn-lt"/>
          <a:ea typeface="Geneva" charset="0"/>
          <a:cs typeface="Genev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p:cNvSpPr>
          <p:nvPr>
            <p:ph type="ctrTitle"/>
          </p:nvPr>
        </p:nvSpPr>
        <p:spPr>
          <a:xfrm>
            <a:off x="685800" y="566738"/>
            <a:ext cx="7772400" cy="2351087"/>
          </a:xfrm>
        </p:spPr>
        <p:txBody>
          <a:bodyPr/>
          <a:lstStyle/>
          <a:p>
            <a:r>
              <a:rPr lang="en-US" altLang="en-US" b="1" dirty="0" smtClean="0">
                <a:cs typeface="Arial" pitchFamily="34" charset="0"/>
              </a:rPr>
              <a:t>Proposed Rule to Protect Food Against </a:t>
            </a:r>
            <a:br>
              <a:rPr lang="en-US" altLang="en-US" b="1" dirty="0" smtClean="0">
                <a:cs typeface="Arial" pitchFamily="34" charset="0"/>
              </a:rPr>
            </a:br>
            <a:r>
              <a:rPr lang="en-US" altLang="en-US" b="1" dirty="0" smtClean="0">
                <a:cs typeface="Arial" pitchFamily="34" charset="0"/>
              </a:rPr>
              <a:t>Intentional Adulteration</a:t>
            </a:r>
          </a:p>
        </p:txBody>
      </p:sp>
      <p:sp>
        <p:nvSpPr>
          <p:cNvPr id="82947" name="Rectangle 3"/>
          <p:cNvSpPr>
            <a:spLocks noGrp="1"/>
          </p:cNvSpPr>
          <p:nvPr>
            <p:ph type="subTitle" idx="1"/>
          </p:nvPr>
        </p:nvSpPr>
        <p:spPr>
          <a:xfrm>
            <a:off x="1373188" y="3930650"/>
            <a:ext cx="6400800" cy="1752600"/>
          </a:xfrm>
        </p:spPr>
        <p:txBody>
          <a:bodyPr/>
          <a:lstStyle/>
          <a:p>
            <a:pPr>
              <a:defRPr/>
            </a:pPr>
            <a:r>
              <a:rPr lang="en-US" sz="2800" dirty="0">
                <a:solidFill>
                  <a:srgbClr val="FFFF19"/>
                </a:solidFill>
                <a:ea typeface="MS PGothic" pitchFamily="34" charset="-128"/>
                <a:cs typeface="Arial" pitchFamily="34" charset="0"/>
              </a:rPr>
              <a:t>http://www.fda.gov/fsma </a:t>
            </a:r>
          </a:p>
          <a:p>
            <a:pPr>
              <a:buFont typeface="Arial" charset="0"/>
              <a:buNone/>
              <a:defRPr/>
            </a:pPr>
            <a:endParaRPr lang="en-US" sz="2800" dirty="0">
              <a:latin typeface="+mj-lt"/>
              <a:ea typeface="Geneva" charset="0"/>
            </a:endParaRPr>
          </a:p>
        </p:txBody>
      </p:sp>
      <p:pic>
        <p:nvPicPr>
          <p:cNvPr id="2052" name="Picture 2" descr="FSMA-logoColor-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957763"/>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6DC95224-E9C8-4031-A1E8-3BBA9278E10E}" type="slidenum">
              <a:rPr lang="en-US"/>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473075"/>
            <a:ext cx="8229600" cy="1143000"/>
          </a:xfrm>
        </p:spPr>
        <p:txBody>
          <a:bodyPr/>
          <a:lstStyle/>
          <a:p>
            <a:r>
              <a:rPr lang="en-US" altLang="en-US" b="1" dirty="0" smtClean="0">
                <a:cs typeface="Geneva" pitchFamily="-84" charset="0"/>
              </a:rPr>
              <a:t>Compliance Dates continued</a:t>
            </a:r>
          </a:p>
        </p:txBody>
      </p:sp>
      <p:sp>
        <p:nvSpPr>
          <p:cNvPr id="4099" name="Content Placeholder 2"/>
          <p:cNvSpPr>
            <a:spLocks noGrp="1"/>
          </p:cNvSpPr>
          <p:nvPr>
            <p:ph idx="1"/>
          </p:nvPr>
        </p:nvSpPr>
        <p:spPr/>
        <p:txBody>
          <a:bodyPr>
            <a:normAutofit fontScale="92500" lnSpcReduction="10000"/>
          </a:bodyPr>
          <a:lstStyle/>
          <a:p>
            <a:pPr>
              <a:defRPr/>
            </a:pPr>
            <a:r>
              <a:rPr lang="en-US" altLang="en-US" b="1" dirty="0" smtClean="0">
                <a:cs typeface="Geneva" pitchFamily="-84" charset="0"/>
              </a:rPr>
              <a:t>Very Small Businesses </a:t>
            </a:r>
            <a:r>
              <a:rPr lang="en-US" altLang="en-US" dirty="0" smtClean="0">
                <a:cs typeface="Geneva" pitchFamily="-84" charset="0"/>
              </a:rPr>
              <a:t>– having less than $10 million in annual sales of food would have three years after publication to comply with modified requirements</a:t>
            </a:r>
          </a:p>
          <a:p>
            <a:pPr lvl="1">
              <a:defRPr/>
            </a:pPr>
            <a:r>
              <a:rPr lang="en-US" altLang="en-US" dirty="0" smtClean="0">
                <a:cs typeface="Geneva" pitchFamily="-84" charset="0"/>
              </a:rPr>
              <a:t>Very small businesses are considered qualified facilities and subject to modified requirements</a:t>
            </a:r>
          </a:p>
          <a:p>
            <a:pPr>
              <a:defRPr/>
            </a:pPr>
            <a:r>
              <a:rPr lang="en-US" altLang="en-US" b="1" dirty="0" smtClean="0">
                <a:cs typeface="Geneva" pitchFamily="-84" charset="0"/>
              </a:rPr>
              <a:t>Other businesses </a:t>
            </a:r>
            <a:r>
              <a:rPr lang="en-US" altLang="en-US" dirty="0" smtClean="0">
                <a:cs typeface="Geneva" pitchFamily="-84" charset="0"/>
              </a:rPr>
              <a:t>–that do not qualify for exemptions would have one year after publication of the final rule to comply</a:t>
            </a:r>
          </a:p>
        </p:txBody>
      </p:sp>
      <p:sp>
        <p:nvSpPr>
          <p:cNvPr id="2" name="Slide Number Placeholder 1"/>
          <p:cNvSpPr>
            <a:spLocks noGrp="1"/>
          </p:cNvSpPr>
          <p:nvPr>
            <p:ph type="sldNum" sz="quarter" idx="10"/>
          </p:nvPr>
        </p:nvSpPr>
        <p:spPr/>
        <p:txBody>
          <a:bodyPr/>
          <a:lstStyle/>
          <a:p>
            <a:pPr>
              <a:defRPr/>
            </a:pPr>
            <a:fld id="{993826B2-E707-4867-B14C-5D13367F1BC5}" type="slidenum">
              <a:rPr lang="en-US"/>
              <a:pPr>
                <a:defRPr/>
              </a:pPr>
              <a:t>10</a:t>
            </a:fld>
            <a:endParaRPr lang="en-US" dirty="0"/>
          </a:p>
        </p:txBody>
      </p:sp>
      <p:pic>
        <p:nvPicPr>
          <p:cNvPr id="4101" name="Picture 6" descr="CornerTab_IntAd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3388" y="0"/>
            <a:ext cx="2360612"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5826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473075"/>
            <a:ext cx="8229600" cy="1143000"/>
          </a:xfrm>
        </p:spPr>
        <p:txBody>
          <a:bodyPr/>
          <a:lstStyle/>
          <a:p>
            <a:r>
              <a:rPr lang="en-US" altLang="en-US" sz="4000" b="1" dirty="0" smtClean="0">
                <a:cs typeface="Geneva" pitchFamily="-84" charset="0"/>
              </a:rPr>
              <a:t>How to Comment on the Proposed Rules</a:t>
            </a:r>
          </a:p>
        </p:txBody>
      </p:sp>
      <p:sp>
        <p:nvSpPr>
          <p:cNvPr id="4099" name="Content Placeholder 2"/>
          <p:cNvSpPr>
            <a:spLocks noGrp="1"/>
          </p:cNvSpPr>
          <p:nvPr>
            <p:ph idx="1"/>
          </p:nvPr>
        </p:nvSpPr>
        <p:spPr/>
        <p:txBody>
          <a:bodyPr>
            <a:normAutofit/>
          </a:bodyPr>
          <a:lstStyle/>
          <a:p>
            <a:r>
              <a:rPr lang="en-US" altLang="en-US" dirty="0" smtClean="0">
                <a:ea typeface="Geneva" pitchFamily="-84" charset="0"/>
                <a:cs typeface="Arial" pitchFamily="34" charset="0"/>
              </a:rPr>
              <a:t>http://www.regulations.gov </a:t>
            </a:r>
          </a:p>
          <a:p>
            <a:r>
              <a:rPr lang="en-US" altLang="en-US" dirty="0" smtClean="0">
                <a:ea typeface="Geneva" pitchFamily="-84" charset="0"/>
                <a:cs typeface="Arial" pitchFamily="34" charset="0"/>
              </a:rPr>
              <a:t>Link to rules on http://www.fda.gov/fsma </a:t>
            </a:r>
          </a:p>
          <a:p>
            <a:r>
              <a:rPr lang="en-US" altLang="en-US" dirty="0" smtClean="0">
                <a:ea typeface="Geneva" pitchFamily="-84" charset="0"/>
                <a:cs typeface="Arial" pitchFamily="34" charset="0"/>
              </a:rPr>
              <a:t>Comment period closes on June 30, 2014</a:t>
            </a:r>
          </a:p>
          <a:p>
            <a:r>
              <a:rPr lang="en-US" altLang="en-US" dirty="0" smtClean="0">
                <a:ea typeface="Geneva" pitchFamily="-84" charset="0"/>
                <a:cs typeface="Arial" pitchFamily="34" charset="0"/>
              </a:rPr>
              <a:t>Comment periods on major FSMA proposals will be coordinated to enable comment on how the rules can best work together</a:t>
            </a:r>
          </a:p>
          <a:p>
            <a:endParaRPr lang="en-US" altLang="en-US" dirty="0" smtClean="0">
              <a:ea typeface="Geneva" pitchFamily="-84" charset="0"/>
              <a:cs typeface="Arial" pitchFamily="34" charset="0"/>
            </a:endParaRPr>
          </a:p>
        </p:txBody>
      </p:sp>
      <p:sp>
        <p:nvSpPr>
          <p:cNvPr id="2" name="Slide Number Placeholder 1"/>
          <p:cNvSpPr>
            <a:spLocks noGrp="1"/>
          </p:cNvSpPr>
          <p:nvPr>
            <p:ph type="sldNum" sz="quarter" idx="10"/>
          </p:nvPr>
        </p:nvSpPr>
        <p:spPr/>
        <p:txBody>
          <a:bodyPr/>
          <a:lstStyle/>
          <a:p>
            <a:pPr>
              <a:defRPr/>
            </a:pPr>
            <a:fld id="{993826B2-E707-4867-B14C-5D13367F1BC5}" type="slidenum">
              <a:rPr lang="en-US"/>
              <a:pPr>
                <a:defRPr/>
              </a:pPr>
              <a:t>11</a:t>
            </a:fld>
            <a:endParaRPr lang="en-US" dirty="0"/>
          </a:p>
        </p:txBody>
      </p:sp>
      <p:pic>
        <p:nvPicPr>
          <p:cNvPr id="4101" name="Picture 6" descr="CornerTab_IntAd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3388" y="0"/>
            <a:ext cx="2360612"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3932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676275"/>
            <a:ext cx="8542338" cy="4214813"/>
          </a:xfrm>
        </p:spPr>
        <p:txBody>
          <a:bodyPr/>
          <a:lstStyle/>
          <a:p>
            <a:r>
              <a:rPr lang="en-US" altLang="en-US" dirty="0" smtClean="0">
                <a:cs typeface="Geneva" pitchFamily="-84" charset="0"/>
              </a:rPr>
              <a:t/>
            </a:r>
            <a:br>
              <a:rPr lang="en-US" altLang="en-US" dirty="0" smtClean="0">
                <a:cs typeface="Geneva" pitchFamily="-84" charset="0"/>
              </a:rPr>
            </a:br>
            <a:r>
              <a:rPr lang="en-US" altLang="en-US" b="1" dirty="0" smtClean="0">
                <a:cs typeface="Geneva" pitchFamily="-84" charset="0"/>
              </a:rPr>
              <a:t>Proposed Regulations for Focused Mitigation Strategies to Protect Food Against Intentional Adulteration</a:t>
            </a:r>
          </a:p>
        </p:txBody>
      </p:sp>
      <p:sp>
        <p:nvSpPr>
          <p:cNvPr id="2" name="Slide Number Placeholder 1"/>
          <p:cNvSpPr>
            <a:spLocks noGrp="1"/>
          </p:cNvSpPr>
          <p:nvPr>
            <p:ph type="sldNum" sz="quarter" idx="10"/>
          </p:nvPr>
        </p:nvSpPr>
        <p:spPr/>
        <p:txBody>
          <a:bodyPr/>
          <a:lstStyle/>
          <a:p>
            <a:pPr>
              <a:defRPr/>
            </a:pPr>
            <a:fld id="{1A3ED6A5-6CFE-4EE5-B775-B1E0A3CA8254}" type="slidenum">
              <a:rPr lang="en-US"/>
              <a:pPr>
                <a:defRPr/>
              </a:pPr>
              <a:t>2</a:t>
            </a:fld>
            <a:endParaRPr lang="en-US" dirty="0"/>
          </a:p>
        </p:txBody>
      </p:sp>
      <p:pic>
        <p:nvPicPr>
          <p:cNvPr id="3076" name="Picture 6" descr="CornerTab_IntAd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91325" y="0"/>
            <a:ext cx="2360613"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473075"/>
            <a:ext cx="8229600" cy="1143000"/>
          </a:xfrm>
        </p:spPr>
        <p:txBody>
          <a:bodyPr/>
          <a:lstStyle/>
          <a:p>
            <a:r>
              <a:rPr lang="en-US" altLang="en-US" b="1" dirty="0" smtClean="0">
                <a:cs typeface="Geneva" pitchFamily="-84" charset="0"/>
              </a:rPr>
              <a:t>Key Principles</a:t>
            </a:r>
          </a:p>
        </p:txBody>
      </p:sp>
      <p:sp>
        <p:nvSpPr>
          <p:cNvPr id="4099" name="Content Placeholder 2"/>
          <p:cNvSpPr>
            <a:spLocks noGrp="1"/>
          </p:cNvSpPr>
          <p:nvPr>
            <p:ph idx="1"/>
          </p:nvPr>
        </p:nvSpPr>
        <p:spPr/>
        <p:txBody>
          <a:bodyPr/>
          <a:lstStyle/>
          <a:p>
            <a:r>
              <a:rPr lang="en-US" altLang="en-US" dirty="0" smtClean="0">
                <a:cs typeface="Geneva" pitchFamily="-84" charset="0"/>
              </a:rPr>
              <a:t>Prevention of acts intended to cause widespread public health harm</a:t>
            </a:r>
          </a:p>
          <a:p>
            <a:r>
              <a:rPr lang="en-US" altLang="en-US" dirty="0" smtClean="0">
                <a:cs typeface="Geneva" pitchFamily="-84" charset="0"/>
              </a:rPr>
              <a:t>Considers vulnerabilities and risks related to intentional adulteration</a:t>
            </a:r>
          </a:p>
          <a:p>
            <a:r>
              <a:rPr lang="en-US" altLang="en-US" dirty="0" smtClean="0">
                <a:cs typeface="Geneva" pitchFamily="-84" charset="0"/>
              </a:rPr>
              <a:t>Risk-based and flexible</a:t>
            </a:r>
          </a:p>
        </p:txBody>
      </p:sp>
      <p:sp>
        <p:nvSpPr>
          <p:cNvPr id="2" name="Slide Number Placeholder 1"/>
          <p:cNvSpPr>
            <a:spLocks noGrp="1"/>
          </p:cNvSpPr>
          <p:nvPr>
            <p:ph type="sldNum" sz="quarter" idx="10"/>
          </p:nvPr>
        </p:nvSpPr>
        <p:spPr/>
        <p:txBody>
          <a:bodyPr/>
          <a:lstStyle/>
          <a:p>
            <a:pPr>
              <a:defRPr/>
            </a:pPr>
            <a:fld id="{993826B2-E707-4867-B14C-5D13367F1BC5}" type="slidenum">
              <a:rPr lang="en-US"/>
              <a:pPr>
                <a:defRPr/>
              </a:pPr>
              <a:t>3</a:t>
            </a:fld>
            <a:endParaRPr lang="en-US" dirty="0"/>
          </a:p>
        </p:txBody>
      </p:sp>
      <p:pic>
        <p:nvPicPr>
          <p:cNvPr id="4101" name="Picture 6" descr="CornerTab_IntAd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3388" y="0"/>
            <a:ext cx="2360612"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473075"/>
            <a:ext cx="8229600" cy="1143000"/>
          </a:xfrm>
        </p:spPr>
        <p:txBody>
          <a:bodyPr/>
          <a:lstStyle/>
          <a:p>
            <a:r>
              <a:rPr lang="en-US" altLang="en-US" b="1" dirty="0" smtClean="0">
                <a:cs typeface="Geneva" pitchFamily="-84" charset="0"/>
              </a:rPr>
              <a:t>Key Terms and Phrases</a:t>
            </a:r>
          </a:p>
        </p:txBody>
      </p:sp>
      <p:sp>
        <p:nvSpPr>
          <p:cNvPr id="4099" name="Content Placeholder 2"/>
          <p:cNvSpPr>
            <a:spLocks noGrp="1"/>
          </p:cNvSpPr>
          <p:nvPr>
            <p:ph idx="1"/>
          </p:nvPr>
        </p:nvSpPr>
        <p:spPr/>
        <p:txBody>
          <a:bodyPr/>
          <a:lstStyle/>
          <a:p>
            <a:r>
              <a:rPr lang="en-US" altLang="en-US" dirty="0" smtClean="0">
                <a:cs typeface="Geneva" pitchFamily="-84" charset="0"/>
              </a:rPr>
              <a:t>Types of Intentional Adulteration</a:t>
            </a:r>
          </a:p>
          <a:p>
            <a:pPr lvl="1"/>
            <a:r>
              <a:rPr lang="en-US" altLang="en-US" dirty="0" smtClean="0">
                <a:cs typeface="Geneva" pitchFamily="-84" charset="0"/>
              </a:rPr>
              <a:t>Acts intended to cause massive public health harm</a:t>
            </a:r>
          </a:p>
          <a:p>
            <a:pPr lvl="1"/>
            <a:r>
              <a:rPr lang="en-US" altLang="en-US" dirty="0" smtClean="0">
                <a:cs typeface="Geneva" pitchFamily="-84" charset="0"/>
              </a:rPr>
              <a:t>Acts of disgruntled employees, consumers, or competitors</a:t>
            </a:r>
          </a:p>
          <a:p>
            <a:pPr lvl="1"/>
            <a:r>
              <a:rPr lang="en-US" altLang="en-US" dirty="0" smtClean="0">
                <a:cs typeface="Geneva" pitchFamily="-84" charset="0"/>
              </a:rPr>
              <a:t>Economically motivated adulteration</a:t>
            </a:r>
          </a:p>
        </p:txBody>
      </p:sp>
      <p:sp>
        <p:nvSpPr>
          <p:cNvPr id="2" name="Slide Number Placeholder 1"/>
          <p:cNvSpPr>
            <a:spLocks noGrp="1"/>
          </p:cNvSpPr>
          <p:nvPr>
            <p:ph type="sldNum" sz="quarter" idx="10"/>
          </p:nvPr>
        </p:nvSpPr>
        <p:spPr/>
        <p:txBody>
          <a:bodyPr/>
          <a:lstStyle/>
          <a:p>
            <a:pPr>
              <a:defRPr/>
            </a:pPr>
            <a:fld id="{993826B2-E707-4867-B14C-5D13367F1BC5}" type="slidenum">
              <a:rPr lang="en-US"/>
              <a:pPr>
                <a:defRPr/>
              </a:pPr>
              <a:t>4</a:t>
            </a:fld>
            <a:endParaRPr lang="en-US" dirty="0"/>
          </a:p>
        </p:txBody>
      </p:sp>
      <p:pic>
        <p:nvPicPr>
          <p:cNvPr id="4101" name="Picture 6" descr="CornerTab_IntAd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3388" y="0"/>
            <a:ext cx="2360612"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1453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473075"/>
            <a:ext cx="8229600" cy="1143000"/>
          </a:xfrm>
        </p:spPr>
        <p:txBody>
          <a:bodyPr/>
          <a:lstStyle/>
          <a:p>
            <a:r>
              <a:rPr lang="en-US" altLang="en-US" b="1" dirty="0" smtClean="0">
                <a:cs typeface="Geneva" pitchFamily="-84" charset="0"/>
              </a:rPr>
              <a:t>Who is Covered?</a:t>
            </a:r>
          </a:p>
        </p:txBody>
      </p:sp>
      <p:sp>
        <p:nvSpPr>
          <p:cNvPr id="4099" name="Content Placeholder 2"/>
          <p:cNvSpPr>
            <a:spLocks noGrp="1"/>
          </p:cNvSpPr>
          <p:nvPr>
            <p:ph idx="1"/>
          </p:nvPr>
        </p:nvSpPr>
        <p:spPr/>
        <p:txBody>
          <a:bodyPr>
            <a:normAutofit/>
          </a:bodyPr>
          <a:lstStyle/>
          <a:p>
            <a:pPr>
              <a:lnSpc>
                <a:spcPct val="90000"/>
              </a:lnSpc>
            </a:pPr>
            <a:r>
              <a:rPr lang="en-US" altLang="en-US" dirty="0">
                <a:cs typeface="Arial" pitchFamily="34" charset="0"/>
              </a:rPr>
              <a:t>Facilities that manufacture, process, pack or hold human food</a:t>
            </a:r>
          </a:p>
          <a:p>
            <a:pPr>
              <a:lnSpc>
                <a:spcPct val="90000"/>
              </a:lnSpc>
            </a:pPr>
            <a:r>
              <a:rPr lang="en-US" altLang="en-US" dirty="0">
                <a:cs typeface="Arial" pitchFamily="34" charset="0"/>
              </a:rPr>
              <a:t>In general, facilities required to register with FDA under sec. 415 of the FD&amp;C Act</a:t>
            </a:r>
          </a:p>
          <a:p>
            <a:pPr>
              <a:lnSpc>
                <a:spcPct val="90000"/>
              </a:lnSpc>
            </a:pPr>
            <a:r>
              <a:rPr lang="en-US" altLang="en-US" dirty="0">
                <a:cs typeface="Arial" pitchFamily="34" charset="0"/>
              </a:rPr>
              <a:t>Applies to domestic and imported food</a:t>
            </a:r>
          </a:p>
          <a:p>
            <a:pPr>
              <a:lnSpc>
                <a:spcPct val="90000"/>
              </a:lnSpc>
            </a:pPr>
            <a:r>
              <a:rPr lang="en-US" altLang="en-US" dirty="0">
                <a:cs typeface="Arial" pitchFamily="34" charset="0"/>
              </a:rPr>
              <a:t>Some exemptions and modified requirements are being proposed</a:t>
            </a:r>
          </a:p>
          <a:p>
            <a:pPr>
              <a:lnSpc>
                <a:spcPct val="90000"/>
              </a:lnSpc>
            </a:pPr>
            <a:endParaRPr lang="en-US" altLang="en-US" dirty="0" smtClean="0">
              <a:cs typeface="Geneva" pitchFamily="-84" charset="0"/>
            </a:endParaRPr>
          </a:p>
        </p:txBody>
      </p:sp>
      <p:sp>
        <p:nvSpPr>
          <p:cNvPr id="2" name="Slide Number Placeholder 1"/>
          <p:cNvSpPr>
            <a:spLocks noGrp="1"/>
          </p:cNvSpPr>
          <p:nvPr>
            <p:ph type="sldNum" sz="quarter" idx="10"/>
          </p:nvPr>
        </p:nvSpPr>
        <p:spPr/>
        <p:txBody>
          <a:bodyPr/>
          <a:lstStyle/>
          <a:p>
            <a:pPr>
              <a:defRPr/>
            </a:pPr>
            <a:fld id="{993826B2-E707-4867-B14C-5D13367F1BC5}" type="slidenum">
              <a:rPr lang="en-US"/>
              <a:pPr>
                <a:defRPr/>
              </a:pPr>
              <a:t>5</a:t>
            </a:fld>
            <a:endParaRPr lang="en-US" dirty="0"/>
          </a:p>
        </p:txBody>
      </p:sp>
      <p:pic>
        <p:nvPicPr>
          <p:cNvPr id="4101" name="Picture 6" descr="CornerTab_IntAd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3388" y="0"/>
            <a:ext cx="2360612"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6294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473075"/>
            <a:ext cx="8229600" cy="1143000"/>
          </a:xfrm>
        </p:spPr>
        <p:txBody>
          <a:bodyPr/>
          <a:lstStyle/>
          <a:p>
            <a:r>
              <a:rPr lang="en-US" altLang="en-US" b="1" dirty="0" smtClean="0">
                <a:cs typeface="Geneva" pitchFamily="-84" charset="0"/>
              </a:rPr>
              <a:t>Exemptions</a:t>
            </a:r>
          </a:p>
        </p:txBody>
      </p:sp>
      <p:sp>
        <p:nvSpPr>
          <p:cNvPr id="4099" name="Content Placeholder 2"/>
          <p:cNvSpPr>
            <a:spLocks noGrp="1"/>
          </p:cNvSpPr>
          <p:nvPr>
            <p:ph idx="1"/>
          </p:nvPr>
        </p:nvSpPr>
        <p:spPr/>
        <p:txBody>
          <a:bodyPr>
            <a:normAutofit fontScale="92500" lnSpcReduction="20000"/>
          </a:bodyPr>
          <a:lstStyle/>
          <a:p>
            <a:pPr>
              <a:defRPr/>
            </a:pPr>
            <a:r>
              <a:rPr lang="en-US" altLang="en-US" dirty="0" smtClean="0">
                <a:cs typeface="Geneva" pitchFamily="-84" charset="0"/>
              </a:rPr>
              <a:t>Manufacturing, processing, packing, or holding food for </a:t>
            </a:r>
            <a:r>
              <a:rPr lang="en-US" altLang="en-US" u="sng" dirty="0" smtClean="0">
                <a:cs typeface="Geneva" pitchFamily="-84" charset="0"/>
              </a:rPr>
              <a:t>animals</a:t>
            </a:r>
          </a:p>
          <a:p>
            <a:pPr>
              <a:defRPr/>
            </a:pPr>
            <a:r>
              <a:rPr lang="en-US" altLang="en-US" dirty="0" smtClean="0">
                <a:cs typeface="Geneva" pitchFamily="-84" charset="0"/>
              </a:rPr>
              <a:t>Farms</a:t>
            </a:r>
          </a:p>
          <a:p>
            <a:pPr>
              <a:defRPr/>
            </a:pPr>
            <a:r>
              <a:rPr lang="en-US" altLang="en-US" dirty="0" smtClean="0">
                <a:cs typeface="Geneva" pitchFamily="-84" charset="0"/>
              </a:rPr>
              <a:t>Holding of food, except bulk liquid</a:t>
            </a:r>
          </a:p>
          <a:p>
            <a:pPr>
              <a:defRPr/>
            </a:pPr>
            <a:r>
              <a:rPr lang="en-US" altLang="en-US" dirty="0" smtClean="0">
                <a:cs typeface="Geneva" pitchFamily="-84" charset="0"/>
              </a:rPr>
              <a:t>Packing, repacking, labeling, or relabeling of food </a:t>
            </a:r>
            <a:r>
              <a:rPr lang="en-US" dirty="0"/>
              <a:t>where the container that directly contacts the food remains </a:t>
            </a:r>
            <a:r>
              <a:rPr lang="en-US" dirty="0" smtClean="0"/>
              <a:t>intact</a:t>
            </a:r>
          </a:p>
          <a:p>
            <a:pPr>
              <a:defRPr/>
            </a:pPr>
            <a:r>
              <a:rPr lang="en-US" altLang="en-US" dirty="0" smtClean="0">
                <a:cs typeface="Geneva" pitchFamily="-84" charset="0"/>
              </a:rPr>
              <a:t>Alcoholic beverages at </a:t>
            </a:r>
            <a:r>
              <a:rPr lang="en-US" altLang="en-US" smtClean="0">
                <a:cs typeface="Geneva" pitchFamily="-84" charset="0"/>
              </a:rPr>
              <a:t>certain facilities </a:t>
            </a:r>
            <a:r>
              <a:rPr lang="en-US" altLang="en-US" dirty="0" smtClean="0">
                <a:cs typeface="Geneva" pitchFamily="-84" charset="0"/>
              </a:rPr>
              <a:t>(under specified conditions)</a:t>
            </a:r>
          </a:p>
        </p:txBody>
      </p:sp>
      <p:sp>
        <p:nvSpPr>
          <p:cNvPr id="2" name="Slide Number Placeholder 1"/>
          <p:cNvSpPr>
            <a:spLocks noGrp="1"/>
          </p:cNvSpPr>
          <p:nvPr>
            <p:ph type="sldNum" sz="quarter" idx="10"/>
          </p:nvPr>
        </p:nvSpPr>
        <p:spPr/>
        <p:txBody>
          <a:bodyPr/>
          <a:lstStyle/>
          <a:p>
            <a:pPr>
              <a:defRPr/>
            </a:pPr>
            <a:fld id="{993826B2-E707-4867-B14C-5D13367F1BC5}" type="slidenum">
              <a:rPr lang="en-US"/>
              <a:pPr>
                <a:defRPr/>
              </a:pPr>
              <a:t>6</a:t>
            </a:fld>
            <a:endParaRPr lang="en-US" dirty="0"/>
          </a:p>
        </p:txBody>
      </p:sp>
      <p:pic>
        <p:nvPicPr>
          <p:cNvPr id="4101" name="Picture 6" descr="CornerTab_IntAd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3388" y="0"/>
            <a:ext cx="2360612"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0589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473075"/>
            <a:ext cx="8229600" cy="1143000"/>
          </a:xfrm>
        </p:spPr>
        <p:txBody>
          <a:bodyPr/>
          <a:lstStyle/>
          <a:p>
            <a:r>
              <a:rPr lang="en-US" altLang="en-US" b="1" dirty="0" smtClean="0">
                <a:cs typeface="Geneva" pitchFamily="-84" charset="0"/>
              </a:rPr>
              <a:t>Modified Requirements</a:t>
            </a:r>
          </a:p>
        </p:txBody>
      </p:sp>
      <p:sp>
        <p:nvSpPr>
          <p:cNvPr id="4099" name="Content Placeholder 2"/>
          <p:cNvSpPr>
            <a:spLocks noGrp="1"/>
          </p:cNvSpPr>
          <p:nvPr>
            <p:ph idx="1"/>
          </p:nvPr>
        </p:nvSpPr>
        <p:spPr/>
        <p:txBody>
          <a:bodyPr>
            <a:normAutofit/>
          </a:bodyPr>
          <a:lstStyle/>
          <a:p>
            <a:pPr>
              <a:defRPr/>
            </a:pPr>
            <a:r>
              <a:rPr lang="ja-JP" altLang="en-US" dirty="0">
                <a:cs typeface="Arial" pitchFamily="34" charset="0"/>
              </a:rPr>
              <a:t>“</a:t>
            </a:r>
            <a:r>
              <a:rPr lang="en-US" altLang="ja-JP" dirty="0">
                <a:cs typeface="Arial" pitchFamily="34" charset="0"/>
              </a:rPr>
              <a:t>Qualified</a:t>
            </a:r>
            <a:r>
              <a:rPr lang="ja-JP" altLang="en-US" dirty="0">
                <a:cs typeface="Arial" pitchFamily="34" charset="0"/>
              </a:rPr>
              <a:t>”</a:t>
            </a:r>
            <a:r>
              <a:rPr lang="en-US" altLang="ja-JP" dirty="0">
                <a:cs typeface="Arial" pitchFamily="34" charset="0"/>
              </a:rPr>
              <a:t> facilities:</a:t>
            </a:r>
          </a:p>
          <a:p>
            <a:pPr lvl="1">
              <a:spcBef>
                <a:spcPct val="0"/>
              </a:spcBef>
              <a:defRPr/>
            </a:pPr>
            <a:r>
              <a:rPr lang="en-US" dirty="0">
                <a:cs typeface="Arial" pitchFamily="34" charset="0"/>
              </a:rPr>
              <a:t>Very small businesses </a:t>
            </a:r>
            <a:r>
              <a:rPr lang="en-US" dirty="0" smtClean="0">
                <a:cs typeface="Arial" pitchFamily="34" charset="0"/>
              </a:rPr>
              <a:t>(less </a:t>
            </a:r>
            <a:r>
              <a:rPr lang="en-US" dirty="0">
                <a:cs typeface="Arial" pitchFamily="34" charset="0"/>
              </a:rPr>
              <a:t>than </a:t>
            </a:r>
            <a:r>
              <a:rPr lang="en-US" dirty="0" smtClean="0">
                <a:cs typeface="Arial" pitchFamily="34" charset="0"/>
              </a:rPr>
              <a:t>$10 million </a:t>
            </a:r>
            <a:r>
              <a:rPr lang="en-US" dirty="0">
                <a:cs typeface="Arial" pitchFamily="34" charset="0"/>
              </a:rPr>
              <a:t>in total annual sales)</a:t>
            </a:r>
          </a:p>
          <a:p>
            <a:pPr marL="457200" lvl="1" indent="0" algn="ctr">
              <a:spcBef>
                <a:spcPct val="0"/>
              </a:spcBef>
              <a:buNone/>
              <a:defRPr/>
            </a:pPr>
            <a:r>
              <a:rPr lang="en-US" sz="2400" dirty="0">
                <a:cs typeface="Arial" pitchFamily="34" charset="0"/>
              </a:rPr>
              <a:t>OR</a:t>
            </a:r>
          </a:p>
          <a:p>
            <a:pPr lvl="1">
              <a:spcBef>
                <a:spcPct val="0"/>
              </a:spcBef>
              <a:defRPr/>
            </a:pPr>
            <a:r>
              <a:rPr lang="en-US" dirty="0">
                <a:cs typeface="Arial" pitchFamily="34" charset="0"/>
              </a:rPr>
              <a:t>Food sales averaging less than $500,000 per year during the last three years AND</a:t>
            </a:r>
          </a:p>
          <a:p>
            <a:pPr lvl="1">
              <a:spcBef>
                <a:spcPct val="0"/>
              </a:spcBef>
              <a:defRPr/>
            </a:pPr>
            <a:r>
              <a:rPr lang="en-US" dirty="0">
                <a:cs typeface="Arial" pitchFamily="34" charset="0"/>
              </a:rPr>
              <a:t>Sales to qualified end users must exceed sales to others</a:t>
            </a:r>
          </a:p>
          <a:p>
            <a:endParaRPr lang="en-US" altLang="en-US" dirty="0" smtClean="0">
              <a:cs typeface="Geneva" pitchFamily="-84" charset="0"/>
            </a:endParaRPr>
          </a:p>
        </p:txBody>
      </p:sp>
      <p:sp>
        <p:nvSpPr>
          <p:cNvPr id="2" name="Slide Number Placeholder 1"/>
          <p:cNvSpPr>
            <a:spLocks noGrp="1"/>
          </p:cNvSpPr>
          <p:nvPr>
            <p:ph type="sldNum" sz="quarter" idx="10"/>
          </p:nvPr>
        </p:nvSpPr>
        <p:spPr/>
        <p:txBody>
          <a:bodyPr/>
          <a:lstStyle/>
          <a:p>
            <a:pPr>
              <a:defRPr/>
            </a:pPr>
            <a:fld id="{993826B2-E707-4867-B14C-5D13367F1BC5}" type="slidenum">
              <a:rPr lang="en-US"/>
              <a:pPr>
                <a:defRPr/>
              </a:pPr>
              <a:t>7</a:t>
            </a:fld>
            <a:endParaRPr lang="en-US" dirty="0"/>
          </a:p>
        </p:txBody>
      </p:sp>
      <p:pic>
        <p:nvPicPr>
          <p:cNvPr id="4101" name="Picture 6" descr="CornerTab_IntAd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3388" y="0"/>
            <a:ext cx="2360612"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2232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46037"/>
            <a:ext cx="8229600" cy="673154"/>
          </a:xfrm>
        </p:spPr>
        <p:txBody>
          <a:bodyPr/>
          <a:lstStyle/>
          <a:p>
            <a:r>
              <a:rPr lang="en-US" altLang="en-US" sz="4000" b="1" dirty="0" smtClean="0">
                <a:cs typeface="Geneva" pitchFamily="-84" charset="0"/>
              </a:rPr>
              <a:t>Proposed Coverage</a:t>
            </a:r>
          </a:p>
        </p:txBody>
      </p:sp>
      <p:sp>
        <p:nvSpPr>
          <p:cNvPr id="2" name="Slide Number Placeholder 1"/>
          <p:cNvSpPr>
            <a:spLocks noGrp="1"/>
          </p:cNvSpPr>
          <p:nvPr>
            <p:ph type="sldNum" sz="quarter" idx="10"/>
          </p:nvPr>
        </p:nvSpPr>
        <p:spPr/>
        <p:txBody>
          <a:bodyPr/>
          <a:lstStyle/>
          <a:p>
            <a:pPr>
              <a:defRPr/>
            </a:pPr>
            <a:fld id="{993826B2-E707-4867-B14C-5D13367F1BC5}" type="slidenum">
              <a:rPr lang="en-US"/>
              <a:pPr>
                <a:defRPr/>
              </a:pPr>
              <a:t>8</a:t>
            </a:fld>
            <a:endParaRPr lang="en-US" dirty="0"/>
          </a:p>
        </p:txBody>
      </p:sp>
      <p:pic>
        <p:nvPicPr>
          <p:cNvPr id="4101" name="Picture 6" descr="CornerTab_IntAd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3388" y="0"/>
            <a:ext cx="2360612"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Box 31"/>
          <p:cNvSpPr txBox="1"/>
          <p:nvPr/>
        </p:nvSpPr>
        <p:spPr>
          <a:xfrm>
            <a:off x="7195440" y="6070294"/>
            <a:ext cx="1838391" cy="369332"/>
          </a:xfrm>
          <a:prstGeom prst="rect">
            <a:avLst/>
          </a:prstGeom>
          <a:noFill/>
        </p:spPr>
        <p:txBody>
          <a:bodyPr wrap="square" rtlCol="0">
            <a:spAutoFit/>
          </a:bodyPr>
          <a:lstStyle/>
          <a:p>
            <a:r>
              <a:rPr lang="en-US" sz="900" dirty="0" smtClean="0">
                <a:solidFill>
                  <a:schemeClr val="bg1"/>
                </a:solidFill>
              </a:rPr>
              <a:t>*See proposed 121.5(e) for specific conditions</a:t>
            </a:r>
            <a:endParaRPr lang="en-US" sz="900" dirty="0">
              <a:solidFill>
                <a:schemeClr val="bg1"/>
              </a:solidFill>
            </a:endParaRPr>
          </a:p>
        </p:txBody>
      </p:sp>
      <p:pic>
        <p:nvPicPr>
          <p:cNvPr id="2057" name="Picture 9" descr="This diagram provides an overview of coverage and exemptions for the proposed rule.&#10;&#10;(Starting in the upper left corner) If a facility is not required to register with FDA, the proposed rule does not apply. If a facility is required to register with the FDA, the facility then needs to assess if it is a qualified facility or if it is exempt.  &#10;Facilities are exempt if any of the following apply:&#10;Holding of food, except bulk liquid&#10;Packing, repacking, labeling, or relabeling of food where the consumer package remains intact&#10;Produce farms (facilities that engaged in activities that are subject to the Standards for Produce Safety, ie section 419)&#10;Alcoholic beverages (under specified conditions)&#10;Manufacturing, processing, packing, or holding food for animals&#10;The proposed rule does not apply to these activities.  &#10;&#10;(for the large box in the lower, middle part of the slide) Facilities are “qualified facilities” if the following criteria apply:&#10;Very small businesses (less than $10 million in total annual sales), OR&#10;Food sales averaging less than $500,000 per year during the last three years AND&#10;Sales to qualified end users must exceed sales to others&#10;Qualified facilities would be exempt from the requirements of the proposed rule, except these facilities would be required to provide for official review, upon request from FDA, documentation relied on to demonstrate that the facility meets the qualified facility requirements.  &#10;&#10;Facilities that are neither exempt nor qualified facilities must assess if they are a “small business,” i.e., a business employing fewer than 500 people.  Staggered compliance dates exist for facilities that meet the small business threshold.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388" y="823913"/>
            <a:ext cx="8277225" cy="521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5195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473075"/>
            <a:ext cx="8229600" cy="1143000"/>
          </a:xfrm>
        </p:spPr>
        <p:txBody>
          <a:bodyPr/>
          <a:lstStyle/>
          <a:p>
            <a:r>
              <a:rPr lang="en-US" altLang="en-US" b="1" dirty="0" smtClean="0">
                <a:cs typeface="Geneva" pitchFamily="-84" charset="0"/>
              </a:rPr>
              <a:t>Effective and </a:t>
            </a:r>
            <a:br>
              <a:rPr lang="en-US" altLang="en-US" b="1" dirty="0" smtClean="0">
                <a:cs typeface="Geneva" pitchFamily="-84" charset="0"/>
              </a:rPr>
            </a:br>
            <a:r>
              <a:rPr lang="en-US" altLang="en-US" b="1" dirty="0" smtClean="0">
                <a:cs typeface="Geneva" pitchFamily="-84" charset="0"/>
              </a:rPr>
              <a:t>Compliance Dates</a:t>
            </a:r>
          </a:p>
        </p:txBody>
      </p:sp>
      <p:sp>
        <p:nvSpPr>
          <p:cNvPr id="4099" name="Content Placeholder 2"/>
          <p:cNvSpPr>
            <a:spLocks noGrp="1"/>
          </p:cNvSpPr>
          <p:nvPr>
            <p:ph idx="1"/>
          </p:nvPr>
        </p:nvSpPr>
        <p:spPr/>
        <p:txBody>
          <a:bodyPr>
            <a:normAutofit/>
          </a:bodyPr>
          <a:lstStyle/>
          <a:p>
            <a:pPr>
              <a:defRPr/>
            </a:pPr>
            <a:r>
              <a:rPr lang="en-US" altLang="en-US" dirty="0" smtClean="0">
                <a:cs typeface="Geneva" pitchFamily="-84" charset="0"/>
              </a:rPr>
              <a:t>Effective date</a:t>
            </a:r>
          </a:p>
          <a:p>
            <a:pPr lvl="1">
              <a:defRPr/>
            </a:pPr>
            <a:r>
              <a:rPr lang="en-US" altLang="en-US" dirty="0" smtClean="0">
                <a:cs typeface="Geneva" pitchFamily="-84" charset="0"/>
              </a:rPr>
              <a:t>60 days after the final rule is published </a:t>
            </a:r>
          </a:p>
          <a:p>
            <a:pPr>
              <a:defRPr/>
            </a:pPr>
            <a:r>
              <a:rPr lang="en-US" altLang="en-US" dirty="0" smtClean="0">
                <a:cs typeface="Geneva" pitchFamily="-84" charset="0"/>
              </a:rPr>
              <a:t>Compliance dates</a:t>
            </a:r>
          </a:p>
          <a:p>
            <a:pPr lvl="1">
              <a:defRPr/>
            </a:pPr>
            <a:r>
              <a:rPr lang="en-US" altLang="en-US" b="1" dirty="0" smtClean="0">
                <a:cs typeface="Geneva" pitchFamily="-84" charset="0"/>
              </a:rPr>
              <a:t>Small Businesses </a:t>
            </a:r>
            <a:r>
              <a:rPr lang="en-US" altLang="en-US" dirty="0" smtClean="0">
                <a:cs typeface="Geneva" pitchFamily="-84" charset="0"/>
              </a:rPr>
              <a:t>– employing fewer than 500 persons would have two years after publication</a:t>
            </a:r>
          </a:p>
        </p:txBody>
      </p:sp>
      <p:sp>
        <p:nvSpPr>
          <p:cNvPr id="2" name="Slide Number Placeholder 1"/>
          <p:cNvSpPr>
            <a:spLocks noGrp="1"/>
          </p:cNvSpPr>
          <p:nvPr>
            <p:ph type="sldNum" sz="quarter" idx="10"/>
          </p:nvPr>
        </p:nvSpPr>
        <p:spPr/>
        <p:txBody>
          <a:bodyPr/>
          <a:lstStyle/>
          <a:p>
            <a:pPr>
              <a:defRPr/>
            </a:pPr>
            <a:fld id="{993826B2-E707-4867-B14C-5D13367F1BC5}" type="slidenum">
              <a:rPr lang="en-US"/>
              <a:pPr>
                <a:defRPr/>
              </a:pPr>
              <a:t>9</a:t>
            </a:fld>
            <a:endParaRPr lang="en-US" dirty="0"/>
          </a:p>
        </p:txBody>
      </p:sp>
      <p:pic>
        <p:nvPicPr>
          <p:cNvPr id="4101" name="Picture 6" descr="CornerTab_IntAd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3388" y="0"/>
            <a:ext cx="2360612"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1117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5647</TotalTime>
  <Words>370</Words>
  <Application>Microsoft Office PowerPoint</Application>
  <PresentationFormat>On-screen Show (4:3)</PresentationFormat>
  <Paragraphs>67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Proposed Rule to Protect Food Against  Intentional Adulteration</vt:lpstr>
      <vt:lpstr> Proposed Regulations for Focused Mitigation Strategies to Protect Food Against Intentional Adulteration</vt:lpstr>
      <vt:lpstr>Key Principles</vt:lpstr>
      <vt:lpstr>Key Terms and Phrases</vt:lpstr>
      <vt:lpstr>Who is Covered?</vt:lpstr>
      <vt:lpstr>Exemptions</vt:lpstr>
      <vt:lpstr>Modified Requirements</vt:lpstr>
      <vt:lpstr>Proposed Coverage</vt:lpstr>
      <vt:lpstr>Effective and  Compliance Dates</vt:lpstr>
      <vt:lpstr>Compliance Dates continued</vt:lpstr>
      <vt:lpstr>How to Comment on the Proposed Rules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Rules to Help Ensure the Safety of Imported Food</dc:title>
  <dc:creator>Bensette, Megan</dc:creator>
  <cp:lastModifiedBy>Randy Young</cp:lastModifiedBy>
  <cp:revision>137</cp:revision>
  <dcterms:modified xsi:type="dcterms:W3CDTF">2014-07-14T15:01:56Z</dcterms:modified>
</cp:coreProperties>
</file>