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7" y="-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839D-60A4-43D7-8337-D1351A76268A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2309-1A4C-4B60-8FE7-0D297B4DF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839D-60A4-43D7-8337-D1351A76268A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2309-1A4C-4B60-8FE7-0D297B4DF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839D-60A4-43D7-8337-D1351A76268A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2309-1A4C-4B60-8FE7-0D297B4DF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839D-60A4-43D7-8337-D1351A76268A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2309-1A4C-4B60-8FE7-0D297B4DF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839D-60A4-43D7-8337-D1351A76268A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2309-1A4C-4B60-8FE7-0D297B4DF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839D-60A4-43D7-8337-D1351A76268A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2309-1A4C-4B60-8FE7-0D297B4DF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839D-60A4-43D7-8337-D1351A76268A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2309-1A4C-4B60-8FE7-0D297B4DF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839D-60A4-43D7-8337-D1351A76268A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2309-1A4C-4B60-8FE7-0D297B4DF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839D-60A4-43D7-8337-D1351A76268A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2309-1A4C-4B60-8FE7-0D297B4DF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839D-60A4-43D7-8337-D1351A76268A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2309-1A4C-4B60-8FE7-0D297B4DF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0AB839D-60A4-43D7-8337-D1351A76268A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2202309-1A4C-4B60-8FE7-0D297B4DF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AB839D-60A4-43D7-8337-D1351A76268A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2202309-1A4C-4B60-8FE7-0D297B4DF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herese.pilonetti@state.co.us" TargetMode="External"/><Relationship Id="rId2" Type="http://schemas.openxmlformats.org/officeDocument/2006/relationships/hyperlink" Target="mailto:kevin.smith@fda.hhs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nique.mull@mesacounty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8077200" cy="1673352"/>
          </a:xfrm>
        </p:spPr>
        <p:txBody>
          <a:bodyPr/>
          <a:lstStyle/>
          <a:p>
            <a:r>
              <a:rPr lang="en-US" dirty="0" smtClean="0"/>
              <a:t>Establishing Retail Food Safety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8077200" cy="1499616"/>
          </a:xfrm>
        </p:spPr>
        <p:txBody>
          <a:bodyPr/>
          <a:lstStyle/>
          <a:p>
            <a:r>
              <a:rPr lang="en-US" dirty="0" smtClean="0"/>
              <a:t>The Federal, State &amp; Local Perspective</a:t>
            </a:r>
            <a:endParaRPr lang="en-US" dirty="0"/>
          </a:p>
        </p:txBody>
      </p:sp>
      <p:pic>
        <p:nvPicPr>
          <p:cNvPr id="4" name="Picture 3" descr="foodUS-250x1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152400"/>
            <a:ext cx="317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Oversight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are regulations developed and revised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are regulations interpreted </a:t>
            </a:r>
            <a:r>
              <a:rPr lang="en-US" dirty="0" smtClean="0"/>
              <a:t>and </a:t>
            </a:r>
            <a:r>
              <a:rPr lang="en-US" dirty="0" smtClean="0"/>
              <a:t>implemented?</a:t>
            </a:r>
          </a:p>
          <a:p>
            <a:r>
              <a:rPr lang="en-US" dirty="0" smtClean="0"/>
              <a:t>How is program effectiveness assured?</a:t>
            </a:r>
          </a:p>
          <a:p>
            <a:r>
              <a:rPr lang="en-US" dirty="0" smtClean="0"/>
              <a:t>What opportunities are there for improvement?</a:t>
            </a:r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91600" cy="54101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Kevin Smith, Director, Retail Food &amp; Cooperative Programs Coordination Staff, CFSAN, FDA</a:t>
            </a:r>
          </a:p>
          <a:p>
            <a:pPr lvl="1">
              <a:buNone/>
            </a:pPr>
            <a:r>
              <a:rPr lang="en-US" dirty="0" smtClean="0">
                <a:hlinkClick r:id="rId2"/>
              </a:rPr>
              <a:t>kevin.smith@fda.hhs.gov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sz="2800" dirty="0" smtClean="0"/>
              <a:t>Therese </a:t>
            </a:r>
            <a:r>
              <a:rPr lang="en-US" sz="2800" dirty="0" err="1" smtClean="0"/>
              <a:t>Pilonetti</a:t>
            </a:r>
            <a:r>
              <a:rPr lang="en-US" sz="2800" dirty="0" smtClean="0"/>
              <a:t>, Unit Manager, Division of Environmental Health and Sustainability, Colorado Department of Public Health &amp; Environment</a:t>
            </a:r>
          </a:p>
          <a:p>
            <a:pPr lvl="1">
              <a:buNone/>
            </a:pPr>
            <a:r>
              <a:rPr lang="en-US" dirty="0" smtClean="0">
                <a:hlinkClick r:id="rId3"/>
              </a:rPr>
              <a:t>therese.pilonetti@state.co.us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sz="2800" dirty="0" smtClean="0"/>
              <a:t>Monique Mull, Program Manager, Consumer Protection, Mesa County Health Department</a:t>
            </a:r>
          </a:p>
          <a:p>
            <a:pPr lvl="1">
              <a:buNone/>
            </a:pPr>
            <a:r>
              <a:rPr lang="en-US" dirty="0" smtClean="0">
                <a:hlinkClick r:id="rId4"/>
              </a:rPr>
              <a:t>monique.mull@mesacounty.us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1584</TotalTime>
  <Words>97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Establishing Retail Food Safety Policy</vt:lpstr>
      <vt:lpstr>Regulatory Oversight Structure 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Federal, State and Local Relations</dc:title>
  <dc:creator>tmpilone</dc:creator>
  <cp:lastModifiedBy>tmpilone</cp:lastModifiedBy>
  <cp:revision>155</cp:revision>
  <dcterms:created xsi:type="dcterms:W3CDTF">2014-06-06T21:57:16Z</dcterms:created>
  <dcterms:modified xsi:type="dcterms:W3CDTF">2014-06-20T21:38:38Z</dcterms:modified>
</cp:coreProperties>
</file>