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08" r:id="rId2"/>
    <p:sldMasterId id="2147483718" r:id="rId3"/>
    <p:sldMasterId id="2147483728" r:id="rId4"/>
    <p:sldMasterId id="2147483738" r:id="rId5"/>
    <p:sldMasterId id="2147483748" r:id="rId6"/>
    <p:sldMasterId id="2147483798" r:id="rId7"/>
  </p:sldMasterIdLst>
  <p:notesMasterIdLst>
    <p:notesMasterId r:id="rId26"/>
  </p:notesMasterIdLst>
  <p:handoutMasterIdLst>
    <p:handoutMasterId r:id="rId27"/>
  </p:handoutMasterIdLst>
  <p:sldIdLst>
    <p:sldId id="289" r:id="rId8"/>
    <p:sldId id="358" r:id="rId9"/>
    <p:sldId id="413" r:id="rId10"/>
    <p:sldId id="351" r:id="rId11"/>
    <p:sldId id="359" r:id="rId12"/>
    <p:sldId id="412" r:id="rId13"/>
    <p:sldId id="361" r:id="rId14"/>
    <p:sldId id="360" r:id="rId15"/>
    <p:sldId id="362" r:id="rId16"/>
    <p:sldId id="401" r:id="rId17"/>
    <p:sldId id="414" r:id="rId18"/>
    <p:sldId id="416" r:id="rId19"/>
    <p:sldId id="433" r:id="rId20"/>
    <p:sldId id="417" r:id="rId21"/>
    <p:sldId id="437" r:id="rId22"/>
    <p:sldId id="431" r:id="rId23"/>
    <p:sldId id="430" r:id="rId24"/>
    <p:sldId id="438" r:id="rId2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80284" autoAdjust="0"/>
  </p:normalViewPr>
  <p:slideViewPr>
    <p:cSldViewPr>
      <p:cViewPr varScale="1">
        <p:scale>
          <a:sx n="55" d="100"/>
          <a:sy n="55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B6B363-0315-4B78-820B-3D0D0AEC044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4BB1E6-1F92-4933-BD77-173B1E6DC4E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tx2">
                  <a:lumMod val="75000"/>
                </a:schemeClr>
              </a:solidFill>
            </a:rPr>
            <a:t>Define the minimal core competencies of a regulatory professional </a:t>
          </a:r>
          <a:endParaRPr lang="en-US" sz="2400" dirty="0" smtClean="0">
            <a:solidFill>
              <a:schemeClr val="tx2">
                <a:lumMod val="75000"/>
              </a:schemeClr>
            </a:solidFill>
          </a:endParaRPr>
        </a:p>
      </dgm:t>
    </dgm:pt>
    <dgm:pt modelId="{D1974761-FC57-488A-BCBF-C68D88BAC5F9}" type="parTrans" cxnId="{79CA3CE3-AAAF-43E5-9E42-B7D7A693659E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BF648760-2632-432B-8BE1-CCDA135BA564}" type="sibTrans" cxnId="{79CA3CE3-AAAF-43E5-9E42-B7D7A693659E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CB520BB-58B7-43F7-8B3F-E3697E06DA6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tx2">
                  <a:lumMod val="75000"/>
                </a:schemeClr>
              </a:solidFill>
            </a:rPr>
            <a:t>Develop a curriculum framework for educating and training the regulatory workforce</a:t>
          </a:r>
          <a:endParaRPr lang="en-US" sz="2400" dirty="0" smtClean="0">
            <a:solidFill>
              <a:schemeClr val="tx2">
                <a:lumMod val="75000"/>
              </a:schemeClr>
            </a:solidFill>
          </a:endParaRPr>
        </a:p>
      </dgm:t>
    </dgm:pt>
    <dgm:pt modelId="{A2E08612-023B-4C78-96EF-91827F0D025C}" type="parTrans" cxnId="{03ACE477-26E2-4982-9707-79FFA66BE5F9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E8AEAAB7-E403-47A3-B99A-F225DF7084A5}" type="sibTrans" cxnId="{03ACE477-26E2-4982-9707-79FFA66BE5F9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1F6A878A-5890-453B-84BE-5FDE74E71001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tx2">
                  <a:lumMod val="75000"/>
                </a:schemeClr>
              </a:solidFill>
            </a:rPr>
            <a:t>Develop a gap assessment tool to be used by low-middle income countries</a:t>
          </a:r>
          <a:endParaRPr lang="en-US" sz="2400" dirty="0">
            <a:solidFill>
              <a:schemeClr val="tx2">
                <a:lumMod val="75000"/>
              </a:schemeClr>
            </a:solidFill>
          </a:endParaRPr>
        </a:p>
      </dgm:t>
    </dgm:pt>
    <dgm:pt modelId="{90F8C329-3FC3-4936-A865-9B1577DA881C}" type="parTrans" cxnId="{7255B6C1-1AB8-4264-B431-1809CCFA9001}">
      <dgm:prSet/>
      <dgm:spPr/>
      <dgm:t>
        <a:bodyPr/>
        <a:lstStyle/>
        <a:p>
          <a:endParaRPr lang="en-US"/>
        </a:p>
      </dgm:t>
    </dgm:pt>
    <dgm:pt modelId="{83D524BF-3C3C-40CD-8C6E-29ECE5A50533}" type="sibTrans" cxnId="{7255B6C1-1AB8-4264-B431-1809CCFA9001}">
      <dgm:prSet/>
      <dgm:spPr/>
      <dgm:t>
        <a:bodyPr/>
        <a:lstStyle/>
        <a:p>
          <a:endParaRPr lang="en-US"/>
        </a:p>
      </dgm:t>
    </dgm:pt>
    <dgm:pt modelId="{72E4D5B7-03CB-4DFC-941E-043B2D3DAA9E}" type="pres">
      <dgm:prSet presAssocID="{9BB6B363-0315-4B78-820B-3D0D0AEC0440}" presName="linear" presStyleCnt="0">
        <dgm:presLayoutVars>
          <dgm:dir/>
          <dgm:animLvl val="lvl"/>
          <dgm:resizeHandles val="exact"/>
        </dgm:presLayoutVars>
      </dgm:prSet>
      <dgm:spPr/>
    </dgm:pt>
    <dgm:pt modelId="{5E58B3AD-F24E-4EF4-AA6C-42D3111473A7}" type="pres">
      <dgm:prSet presAssocID="{3B4BB1E6-1F92-4933-BD77-173B1E6DC4EA}" presName="parentLin" presStyleCnt="0"/>
      <dgm:spPr/>
    </dgm:pt>
    <dgm:pt modelId="{8F04B83F-83DD-40EF-895D-74E0E6472D67}" type="pres">
      <dgm:prSet presAssocID="{3B4BB1E6-1F92-4933-BD77-173B1E6DC4EA}" presName="parentLeftMargin" presStyleLbl="node1" presStyleIdx="0" presStyleCnt="3"/>
      <dgm:spPr/>
    </dgm:pt>
    <dgm:pt modelId="{41415FF4-B518-48BD-9029-5C67F7DBA079}" type="pres">
      <dgm:prSet presAssocID="{3B4BB1E6-1F92-4933-BD77-173B1E6DC4EA}" presName="parentText" presStyleLbl="node1" presStyleIdx="0" presStyleCnt="3" custScaleX="142857">
        <dgm:presLayoutVars>
          <dgm:chMax val="0"/>
          <dgm:bulletEnabled val="1"/>
        </dgm:presLayoutVars>
      </dgm:prSet>
      <dgm:spPr/>
    </dgm:pt>
    <dgm:pt modelId="{1AA93508-6640-4DBD-9187-FD0DC4EF0A96}" type="pres">
      <dgm:prSet presAssocID="{3B4BB1E6-1F92-4933-BD77-173B1E6DC4EA}" presName="negativeSpace" presStyleCnt="0"/>
      <dgm:spPr/>
    </dgm:pt>
    <dgm:pt modelId="{17D8B447-4612-403E-9D65-67D968B6A97C}" type="pres">
      <dgm:prSet presAssocID="{3B4BB1E6-1F92-4933-BD77-173B1E6DC4EA}" presName="childText" presStyleLbl="conFgAcc1" presStyleIdx="0" presStyleCnt="3">
        <dgm:presLayoutVars>
          <dgm:bulletEnabled val="1"/>
        </dgm:presLayoutVars>
      </dgm:prSet>
      <dgm:spPr>
        <a:solidFill>
          <a:schemeClr val="accent1">
            <a:lumMod val="50000"/>
            <a:alpha val="90000"/>
          </a:schemeClr>
        </a:solidFill>
        <a:scene3d>
          <a:camera prst="perspectiveRelaxedModerately"/>
          <a:lightRig rig="threePt" dir="t"/>
        </a:scene3d>
      </dgm:spPr>
    </dgm:pt>
    <dgm:pt modelId="{5F6933E1-6226-4211-9B81-F431EEE657DB}" type="pres">
      <dgm:prSet presAssocID="{BF648760-2632-432B-8BE1-CCDA135BA564}" presName="spaceBetweenRectangles" presStyleCnt="0"/>
      <dgm:spPr/>
    </dgm:pt>
    <dgm:pt modelId="{53EC108C-54A1-4028-B89B-07773E08CA6D}" type="pres">
      <dgm:prSet presAssocID="{FCB520BB-58B7-43F7-8B3F-E3697E06DA65}" presName="parentLin" presStyleCnt="0"/>
      <dgm:spPr/>
    </dgm:pt>
    <dgm:pt modelId="{D2124586-11D3-480B-AB22-B789358D874B}" type="pres">
      <dgm:prSet presAssocID="{FCB520BB-58B7-43F7-8B3F-E3697E06DA65}" presName="parentLeftMargin" presStyleLbl="node1" presStyleIdx="0" presStyleCnt="3"/>
      <dgm:spPr/>
    </dgm:pt>
    <dgm:pt modelId="{CEBFEA93-680E-4225-8144-63169F91931A}" type="pres">
      <dgm:prSet presAssocID="{FCB520BB-58B7-43F7-8B3F-E3697E06DA65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B2E11302-8F51-49A0-9151-BA287AA64606}" type="pres">
      <dgm:prSet presAssocID="{FCB520BB-58B7-43F7-8B3F-E3697E06DA65}" presName="negativeSpace" presStyleCnt="0"/>
      <dgm:spPr/>
    </dgm:pt>
    <dgm:pt modelId="{BD377544-CA4B-4796-B01B-BB618486FA6D}" type="pres">
      <dgm:prSet presAssocID="{FCB520BB-58B7-43F7-8B3F-E3697E06DA65}" presName="childText" presStyleLbl="conFgAcc1" presStyleIdx="1" presStyleCnt="3">
        <dgm:presLayoutVars>
          <dgm:bulletEnabled val="1"/>
        </dgm:presLayoutVars>
      </dgm:prSet>
      <dgm:spPr>
        <a:solidFill>
          <a:schemeClr val="accent1">
            <a:lumMod val="50000"/>
            <a:alpha val="90000"/>
          </a:schemeClr>
        </a:solidFill>
        <a:scene3d>
          <a:camera prst="perspectiveRelaxedModerately"/>
          <a:lightRig rig="threePt" dir="t"/>
        </a:scene3d>
      </dgm:spPr>
    </dgm:pt>
    <dgm:pt modelId="{2E0C347D-B271-45CC-8400-E5B29FF97CCE}" type="pres">
      <dgm:prSet presAssocID="{E8AEAAB7-E403-47A3-B99A-F225DF7084A5}" presName="spaceBetweenRectangles" presStyleCnt="0"/>
      <dgm:spPr/>
    </dgm:pt>
    <dgm:pt modelId="{06310D77-036E-44B6-8F1F-58E96FD44BE1}" type="pres">
      <dgm:prSet presAssocID="{1F6A878A-5890-453B-84BE-5FDE74E71001}" presName="parentLin" presStyleCnt="0"/>
      <dgm:spPr/>
    </dgm:pt>
    <dgm:pt modelId="{EBDD3C4C-8DC0-4322-A204-0075F397F2BD}" type="pres">
      <dgm:prSet presAssocID="{1F6A878A-5890-453B-84BE-5FDE74E71001}" presName="parentLeftMargin" presStyleLbl="node1" presStyleIdx="1" presStyleCnt="3"/>
      <dgm:spPr/>
    </dgm:pt>
    <dgm:pt modelId="{C1FA70FF-1C0C-440D-A0C8-A8DF2C90A0D5}" type="pres">
      <dgm:prSet presAssocID="{1F6A878A-5890-453B-84BE-5FDE74E71001}" presName="parentText" presStyleLbl="node1" presStyleIdx="2" presStyleCnt="3" custScaleX="139286">
        <dgm:presLayoutVars>
          <dgm:chMax val="0"/>
          <dgm:bulletEnabled val="1"/>
        </dgm:presLayoutVars>
      </dgm:prSet>
      <dgm:spPr/>
    </dgm:pt>
    <dgm:pt modelId="{4EFA44C8-E570-4848-A799-EAF80EEAA388}" type="pres">
      <dgm:prSet presAssocID="{1F6A878A-5890-453B-84BE-5FDE74E71001}" presName="negativeSpace" presStyleCnt="0"/>
      <dgm:spPr/>
    </dgm:pt>
    <dgm:pt modelId="{054A101E-4134-4F33-A408-943A28C04B6B}" type="pres">
      <dgm:prSet presAssocID="{1F6A878A-5890-453B-84BE-5FDE74E71001}" presName="childText" presStyleLbl="conFgAcc1" presStyleIdx="2" presStyleCnt="3">
        <dgm:presLayoutVars>
          <dgm:bulletEnabled val="1"/>
        </dgm:presLayoutVars>
      </dgm:prSet>
      <dgm:spPr>
        <a:solidFill>
          <a:schemeClr val="accent1">
            <a:lumMod val="50000"/>
            <a:alpha val="90000"/>
          </a:schemeClr>
        </a:solidFill>
        <a:scene3d>
          <a:camera prst="perspectiveRelaxedModerately"/>
          <a:lightRig rig="threePt" dir="t"/>
        </a:scene3d>
      </dgm:spPr>
    </dgm:pt>
  </dgm:ptLst>
  <dgm:cxnLst>
    <dgm:cxn modelId="{2AC8B660-E270-4EDA-A6A5-62F04307DB6D}" type="presOf" srcId="{9BB6B363-0315-4B78-820B-3D0D0AEC0440}" destId="{72E4D5B7-03CB-4DFC-941E-043B2D3DAA9E}" srcOrd="0" destOrd="0" presId="urn:microsoft.com/office/officeart/2005/8/layout/list1"/>
    <dgm:cxn modelId="{2E64AF5F-ADC1-40BA-8C82-C50C8BC6DB83}" type="presOf" srcId="{FCB520BB-58B7-43F7-8B3F-E3697E06DA65}" destId="{CEBFEA93-680E-4225-8144-63169F91931A}" srcOrd="1" destOrd="0" presId="urn:microsoft.com/office/officeart/2005/8/layout/list1"/>
    <dgm:cxn modelId="{03ACE477-26E2-4982-9707-79FFA66BE5F9}" srcId="{9BB6B363-0315-4B78-820B-3D0D0AEC0440}" destId="{FCB520BB-58B7-43F7-8B3F-E3697E06DA65}" srcOrd="1" destOrd="0" parTransId="{A2E08612-023B-4C78-96EF-91827F0D025C}" sibTransId="{E8AEAAB7-E403-47A3-B99A-F225DF7084A5}"/>
    <dgm:cxn modelId="{DC5DB803-1D52-460C-97E3-8C6FBD52029D}" type="presOf" srcId="{3B4BB1E6-1F92-4933-BD77-173B1E6DC4EA}" destId="{41415FF4-B518-48BD-9029-5C67F7DBA079}" srcOrd="1" destOrd="0" presId="urn:microsoft.com/office/officeart/2005/8/layout/list1"/>
    <dgm:cxn modelId="{79CA3CE3-AAAF-43E5-9E42-B7D7A693659E}" srcId="{9BB6B363-0315-4B78-820B-3D0D0AEC0440}" destId="{3B4BB1E6-1F92-4933-BD77-173B1E6DC4EA}" srcOrd="0" destOrd="0" parTransId="{D1974761-FC57-488A-BCBF-C68D88BAC5F9}" sibTransId="{BF648760-2632-432B-8BE1-CCDA135BA564}"/>
    <dgm:cxn modelId="{1F36D660-1A52-4364-BBB0-340438D7F08F}" type="presOf" srcId="{1F6A878A-5890-453B-84BE-5FDE74E71001}" destId="{C1FA70FF-1C0C-440D-A0C8-A8DF2C90A0D5}" srcOrd="1" destOrd="0" presId="urn:microsoft.com/office/officeart/2005/8/layout/list1"/>
    <dgm:cxn modelId="{111C0EEE-0327-4508-B0CF-EA348B94CCEF}" type="presOf" srcId="{3B4BB1E6-1F92-4933-BD77-173B1E6DC4EA}" destId="{8F04B83F-83DD-40EF-895D-74E0E6472D67}" srcOrd="0" destOrd="0" presId="urn:microsoft.com/office/officeart/2005/8/layout/list1"/>
    <dgm:cxn modelId="{87DB5718-BE71-4C76-8D31-9E9235DDFF60}" type="presOf" srcId="{FCB520BB-58B7-43F7-8B3F-E3697E06DA65}" destId="{D2124586-11D3-480B-AB22-B789358D874B}" srcOrd="0" destOrd="0" presId="urn:microsoft.com/office/officeart/2005/8/layout/list1"/>
    <dgm:cxn modelId="{9C3108C7-C227-4879-A367-D4EC50E6B884}" type="presOf" srcId="{1F6A878A-5890-453B-84BE-5FDE74E71001}" destId="{EBDD3C4C-8DC0-4322-A204-0075F397F2BD}" srcOrd="0" destOrd="0" presId="urn:microsoft.com/office/officeart/2005/8/layout/list1"/>
    <dgm:cxn modelId="{7255B6C1-1AB8-4264-B431-1809CCFA9001}" srcId="{9BB6B363-0315-4B78-820B-3D0D0AEC0440}" destId="{1F6A878A-5890-453B-84BE-5FDE74E71001}" srcOrd="2" destOrd="0" parTransId="{90F8C329-3FC3-4936-A865-9B1577DA881C}" sibTransId="{83D524BF-3C3C-40CD-8C6E-29ECE5A50533}"/>
    <dgm:cxn modelId="{77E8B34D-4EF4-479D-9F9D-A36CC2EEEC1A}" type="presParOf" srcId="{72E4D5B7-03CB-4DFC-941E-043B2D3DAA9E}" destId="{5E58B3AD-F24E-4EF4-AA6C-42D3111473A7}" srcOrd="0" destOrd="0" presId="urn:microsoft.com/office/officeart/2005/8/layout/list1"/>
    <dgm:cxn modelId="{20E72CB9-86D5-4C66-B2C6-BDE39B637537}" type="presParOf" srcId="{5E58B3AD-F24E-4EF4-AA6C-42D3111473A7}" destId="{8F04B83F-83DD-40EF-895D-74E0E6472D67}" srcOrd="0" destOrd="0" presId="urn:microsoft.com/office/officeart/2005/8/layout/list1"/>
    <dgm:cxn modelId="{55F347FD-FD2A-4032-B7C3-8225F9B74944}" type="presParOf" srcId="{5E58B3AD-F24E-4EF4-AA6C-42D3111473A7}" destId="{41415FF4-B518-48BD-9029-5C67F7DBA079}" srcOrd="1" destOrd="0" presId="urn:microsoft.com/office/officeart/2005/8/layout/list1"/>
    <dgm:cxn modelId="{6718ABC2-CE0D-4E03-8411-95DC1384F8DC}" type="presParOf" srcId="{72E4D5B7-03CB-4DFC-941E-043B2D3DAA9E}" destId="{1AA93508-6640-4DBD-9187-FD0DC4EF0A96}" srcOrd="1" destOrd="0" presId="urn:microsoft.com/office/officeart/2005/8/layout/list1"/>
    <dgm:cxn modelId="{5707CBB1-A7BE-426C-85CA-763A2316AB48}" type="presParOf" srcId="{72E4D5B7-03CB-4DFC-941E-043B2D3DAA9E}" destId="{17D8B447-4612-403E-9D65-67D968B6A97C}" srcOrd="2" destOrd="0" presId="urn:microsoft.com/office/officeart/2005/8/layout/list1"/>
    <dgm:cxn modelId="{FAEC6FB3-6616-4A3B-9501-B131DDA7AE38}" type="presParOf" srcId="{72E4D5B7-03CB-4DFC-941E-043B2D3DAA9E}" destId="{5F6933E1-6226-4211-9B81-F431EEE657DB}" srcOrd="3" destOrd="0" presId="urn:microsoft.com/office/officeart/2005/8/layout/list1"/>
    <dgm:cxn modelId="{03F7E6E3-BA2C-43CB-A6BA-34CE9A9186E2}" type="presParOf" srcId="{72E4D5B7-03CB-4DFC-941E-043B2D3DAA9E}" destId="{53EC108C-54A1-4028-B89B-07773E08CA6D}" srcOrd="4" destOrd="0" presId="urn:microsoft.com/office/officeart/2005/8/layout/list1"/>
    <dgm:cxn modelId="{FA33FAD9-7C63-419A-B951-E54166869276}" type="presParOf" srcId="{53EC108C-54A1-4028-B89B-07773E08CA6D}" destId="{D2124586-11D3-480B-AB22-B789358D874B}" srcOrd="0" destOrd="0" presId="urn:microsoft.com/office/officeart/2005/8/layout/list1"/>
    <dgm:cxn modelId="{5B3CD8A6-DB8B-4351-BB0D-24C1661A0646}" type="presParOf" srcId="{53EC108C-54A1-4028-B89B-07773E08CA6D}" destId="{CEBFEA93-680E-4225-8144-63169F91931A}" srcOrd="1" destOrd="0" presId="urn:microsoft.com/office/officeart/2005/8/layout/list1"/>
    <dgm:cxn modelId="{AEFE0930-553B-49A1-AF56-A5D6F9E392E8}" type="presParOf" srcId="{72E4D5B7-03CB-4DFC-941E-043B2D3DAA9E}" destId="{B2E11302-8F51-49A0-9151-BA287AA64606}" srcOrd="5" destOrd="0" presId="urn:microsoft.com/office/officeart/2005/8/layout/list1"/>
    <dgm:cxn modelId="{60231B76-EF52-47F8-8807-348FE112A1C4}" type="presParOf" srcId="{72E4D5B7-03CB-4DFC-941E-043B2D3DAA9E}" destId="{BD377544-CA4B-4796-B01B-BB618486FA6D}" srcOrd="6" destOrd="0" presId="urn:microsoft.com/office/officeart/2005/8/layout/list1"/>
    <dgm:cxn modelId="{B0AA64F5-E260-4582-879D-7B4EC5A892E5}" type="presParOf" srcId="{72E4D5B7-03CB-4DFC-941E-043B2D3DAA9E}" destId="{2E0C347D-B271-45CC-8400-E5B29FF97CCE}" srcOrd="7" destOrd="0" presId="urn:microsoft.com/office/officeart/2005/8/layout/list1"/>
    <dgm:cxn modelId="{E9229938-BC74-4FE0-9513-37737F90D732}" type="presParOf" srcId="{72E4D5B7-03CB-4DFC-941E-043B2D3DAA9E}" destId="{06310D77-036E-44B6-8F1F-58E96FD44BE1}" srcOrd="8" destOrd="0" presId="urn:microsoft.com/office/officeart/2005/8/layout/list1"/>
    <dgm:cxn modelId="{1A9593AE-57C4-4A1E-83E1-1EE9DAB544E8}" type="presParOf" srcId="{06310D77-036E-44B6-8F1F-58E96FD44BE1}" destId="{EBDD3C4C-8DC0-4322-A204-0075F397F2BD}" srcOrd="0" destOrd="0" presId="urn:microsoft.com/office/officeart/2005/8/layout/list1"/>
    <dgm:cxn modelId="{FD03E63A-D70B-4D24-AD9F-ED22E9833C31}" type="presParOf" srcId="{06310D77-036E-44B6-8F1F-58E96FD44BE1}" destId="{C1FA70FF-1C0C-440D-A0C8-A8DF2C90A0D5}" srcOrd="1" destOrd="0" presId="urn:microsoft.com/office/officeart/2005/8/layout/list1"/>
    <dgm:cxn modelId="{9689C9FE-9BEC-4926-B6D8-E360D18282C1}" type="presParOf" srcId="{72E4D5B7-03CB-4DFC-941E-043B2D3DAA9E}" destId="{4EFA44C8-E570-4848-A799-EAF80EEAA388}" srcOrd="9" destOrd="0" presId="urn:microsoft.com/office/officeart/2005/8/layout/list1"/>
    <dgm:cxn modelId="{078C1876-0D4E-4B35-8CD9-88E4D208DCBD}" type="presParOf" srcId="{72E4D5B7-03CB-4DFC-941E-043B2D3DAA9E}" destId="{054A101E-4134-4F33-A408-943A28C04B6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219E6E-998E-4C78-AB72-A4C3A840D8B5}" type="doc">
      <dgm:prSet loTypeId="urn:microsoft.com/office/officeart/2005/8/layout/process1" loCatId="process" qsTypeId="urn:microsoft.com/office/officeart/2005/8/quickstyle/3d3" qsCatId="3D" csTypeId="urn:microsoft.com/office/officeart/2005/8/colors/colorful2" csCatId="colorful" phldr="1"/>
      <dgm:spPr/>
    </dgm:pt>
    <dgm:pt modelId="{5A4B78E5-6A0D-41D5-A5B3-128E50F83BFA}">
      <dgm:prSet phldrT="[Text]" custT="1"/>
      <dgm:spPr>
        <a:scene3d>
          <a:camera prst="orthographicFront"/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2800" b="1" dirty="0" smtClean="0"/>
            <a:t>1</a:t>
          </a:r>
        </a:p>
        <a:p>
          <a:endParaRPr lang="en-US" sz="1300" b="1" dirty="0" smtClean="0"/>
        </a:p>
        <a:p>
          <a:endParaRPr lang="en-US" sz="1300" b="1" dirty="0"/>
        </a:p>
        <a:p>
          <a:r>
            <a:rPr lang="en-US" sz="1800" b="1" dirty="0"/>
            <a:t>Create Competency Framework</a:t>
          </a:r>
        </a:p>
        <a:p>
          <a:endParaRPr lang="en-US" sz="1300" dirty="0"/>
        </a:p>
        <a:p>
          <a:endParaRPr lang="en-US" sz="1300" dirty="0"/>
        </a:p>
        <a:p>
          <a:r>
            <a:rPr lang="en-US" sz="1300" dirty="0"/>
            <a:t> 	</a:t>
          </a:r>
        </a:p>
      </dgm:t>
    </dgm:pt>
    <dgm:pt modelId="{4A8C604C-6D29-4E00-B577-C26E85856483}" type="parTrans" cxnId="{FD98A22C-8921-4794-A913-BBC9C43DEF25}">
      <dgm:prSet/>
      <dgm:spPr/>
      <dgm:t>
        <a:bodyPr/>
        <a:lstStyle/>
        <a:p>
          <a:endParaRPr lang="en-US"/>
        </a:p>
      </dgm:t>
    </dgm:pt>
    <dgm:pt modelId="{96DC0AAC-8E6F-4094-9F41-5251B4B75749}" type="sibTrans" cxnId="{FD98A22C-8921-4794-A913-BBC9C43DEF25}">
      <dgm:prSet/>
      <dgm:spPr/>
      <dgm:t>
        <a:bodyPr/>
        <a:lstStyle/>
        <a:p>
          <a:endParaRPr lang="en-US"/>
        </a:p>
      </dgm:t>
    </dgm:pt>
    <dgm:pt modelId="{54D426A3-3B8E-4C16-8D8C-1904A138CFB7}">
      <dgm:prSet phldrT="[Text]" custT="1"/>
      <dgm:spPr/>
      <dgm:t>
        <a:bodyPr anchor="t"/>
        <a:lstStyle/>
        <a:p>
          <a:r>
            <a:rPr lang="en-US" sz="2800" b="1" dirty="0" smtClean="0"/>
            <a:t>2</a:t>
          </a:r>
          <a:endParaRPr lang="en-US" sz="2800" b="1" dirty="0"/>
        </a:p>
        <a:p>
          <a:endParaRPr lang="en-US" sz="1800" b="1" dirty="0" smtClean="0"/>
        </a:p>
        <a:p>
          <a:endParaRPr lang="en-US" sz="1800" b="1" dirty="0" smtClean="0"/>
        </a:p>
        <a:p>
          <a:r>
            <a:rPr lang="en-US" sz="1800" b="1" dirty="0" smtClean="0"/>
            <a:t>Identify </a:t>
          </a:r>
          <a:r>
            <a:rPr lang="en-US" sz="1800" b="1" dirty="0"/>
            <a:t>Competencies</a:t>
          </a:r>
        </a:p>
        <a:p>
          <a:endParaRPr lang="en-US" sz="1300" dirty="0"/>
        </a:p>
        <a:p>
          <a:endParaRPr lang="en-US" sz="1300" dirty="0"/>
        </a:p>
      </dgm:t>
    </dgm:pt>
    <dgm:pt modelId="{50692FA9-D6E1-488F-AEAA-F964B6E158AB}" type="parTrans" cxnId="{3F85330C-A22E-40A5-8599-28775B178323}">
      <dgm:prSet/>
      <dgm:spPr/>
      <dgm:t>
        <a:bodyPr/>
        <a:lstStyle/>
        <a:p>
          <a:endParaRPr lang="en-US"/>
        </a:p>
      </dgm:t>
    </dgm:pt>
    <dgm:pt modelId="{9F934421-5947-490B-B3FF-4DFEE1F46CBB}" type="sibTrans" cxnId="{3F85330C-A22E-40A5-8599-28775B178323}">
      <dgm:prSet/>
      <dgm:spPr/>
      <dgm:t>
        <a:bodyPr/>
        <a:lstStyle/>
        <a:p>
          <a:endParaRPr lang="en-US"/>
        </a:p>
      </dgm:t>
    </dgm:pt>
    <dgm:pt modelId="{820A6FC2-A089-41BF-9DF7-56AB39CD6EED}">
      <dgm:prSet phldrT="[Text]" custT="1"/>
      <dgm:spPr/>
      <dgm:t>
        <a:bodyPr anchor="t"/>
        <a:lstStyle/>
        <a:p>
          <a:r>
            <a:rPr lang="en-US" sz="2800" b="1" dirty="0" smtClean="0"/>
            <a:t>3</a:t>
          </a:r>
          <a:endParaRPr lang="en-US" sz="2800" b="1" dirty="0"/>
        </a:p>
        <a:p>
          <a:endParaRPr lang="en-US" sz="1800" b="1" dirty="0" smtClean="0"/>
        </a:p>
        <a:p>
          <a:endParaRPr lang="en-US" sz="1800" b="1" dirty="0" smtClean="0"/>
        </a:p>
        <a:p>
          <a:r>
            <a:rPr lang="en-US" sz="1800" b="1" dirty="0" smtClean="0"/>
            <a:t>Create </a:t>
          </a:r>
          <a:r>
            <a:rPr lang="en-US" sz="1800" b="1" dirty="0"/>
            <a:t>Curriculum Framework</a:t>
          </a:r>
        </a:p>
        <a:p>
          <a:endParaRPr lang="en-US" sz="1300" dirty="0"/>
        </a:p>
        <a:p>
          <a:endParaRPr lang="en-US" sz="1300" dirty="0"/>
        </a:p>
        <a:p>
          <a:endParaRPr lang="en-US" sz="1300" dirty="0"/>
        </a:p>
        <a:p>
          <a:r>
            <a:rPr lang="en-US" sz="1300" dirty="0"/>
            <a:t> </a:t>
          </a:r>
        </a:p>
      </dgm:t>
    </dgm:pt>
    <dgm:pt modelId="{89F57595-CAF3-47D0-BABC-2D603BC8ED2C}" type="parTrans" cxnId="{92D8E2F3-77C6-4274-9729-450FB8B1BEE1}">
      <dgm:prSet/>
      <dgm:spPr/>
      <dgm:t>
        <a:bodyPr/>
        <a:lstStyle/>
        <a:p>
          <a:endParaRPr lang="en-US"/>
        </a:p>
      </dgm:t>
    </dgm:pt>
    <dgm:pt modelId="{6D9064FE-4E22-483C-945E-6FE97C087759}" type="sibTrans" cxnId="{92D8E2F3-77C6-4274-9729-450FB8B1BEE1}">
      <dgm:prSet/>
      <dgm:spPr/>
      <dgm:t>
        <a:bodyPr/>
        <a:lstStyle/>
        <a:p>
          <a:endParaRPr lang="en-US"/>
        </a:p>
      </dgm:t>
    </dgm:pt>
    <dgm:pt modelId="{A94BCB92-9A83-424E-BEF6-F14D48E287C2}">
      <dgm:prSet custT="1"/>
      <dgm:spPr/>
      <dgm:t>
        <a:bodyPr anchor="t"/>
        <a:lstStyle/>
        <a:p>
          <a:r>
            <a:rPr lang="en-US" sz="2800" b="1" dirty="0" smtClean="0"/>
            <a:t>4</a:t>
          </a:r>
          <a:endParaRPr lang="en-US" sz="2800" b="1" dirty="0"/>
        </a:p>
        <a:p>
          <a:endParaRPr lang="en-US" sz="1800" b="1" dirty="0" smtClean="0"/>
        </a:p>
        <a:p>
          <a:endParaRPr lang="en-US" sz="1800" b="1" dirty="0" smtClean="0"/>
        </a:p>
        <a:p>
          <a:r>
            <a:rPr lang="en-US" sz="1800" b="1" dirty="0" smtClean="0"/>
            <a:t>Develop </a:t>
          </a:r>
          <a:r>
            <a:rPr lang="en-US" sz="1800" b="1" dirty="0"/>
            <a:t>Curricula</a:t>
          </a:r>
        </a:p>
        <a:p>
          <a:endParaRPr lang="en-US" sz="1500" dirty="0"/>
        </a:p>
        <a:p>
          <a:r>
            <a:rPr lang="en-US" sz="1500" dirty="0" smtClean="0"/>
            <a:t>  </a:t>
          </a:r>
          <a:endParaRPr lang="en-US" sz="1500" dirty="0"/>
        </a:p>
      </dgm:t>
    </dgm:pt>
    <dgm:pt modelId="{A532E773-EC58-4574-86B6-4D47807AEC10}" type="parTrans" cxnId="{0DD23AD4-1CCF-429E-A3BB-6D8EA5CD2C9B}">
      <dgm:prSet/>
      <dgm:spPr/>
      <dgm:t>
        <a:bodyPr/>
        <a:lstStyle/>
        <a:p>
          <a:endParaRPr lang="en-US"/>
        </a:p>
      </dgm:t>
    </dgm:pt>
    <dgm:pt modelId="{1C8F5CE3-E4CF-444D-AB59-7FADB09B5252}" type="sibTrans" cxnId="{0DD23AD4-1CCF-429E-A3BB-6D8EA5CD2C9B}">
      <dgm:prSet/>
      <dgm:spPr/>
      <dgm:t>
        <a:bodyPr/>
        <a:lstStyle/>
        <a:p>
          <a:endParaRPr lang="en-US"/>
        </a:p>
      </dgm:t>
    </dgm:pt>
    <dgm:pt modelId="{FF8C36A6-42C6-41FB-B32A-060C6F910C3E}" type="pres">
      <dgm:prSet presAssocID="{6F219E6E-998E-4C78-AB72-A4C3A840D8B5}" presName="Name0" presStyleCnt="0">
        <dgm:presLayoutVars>
          <dgm:dir/>
          <dgm:resizeHandles val="exact"/>
        </dgm:presLayoutVars>
      </dgm:prSet>
      <dgm:spPr/>
    </dgm:pt>
    <dgm:pt modelId="{AE10D02A-9E0F-4C1B-A9D6-EEB7DC95276C}" type="pres">
      <dgm:prSet presAssocID="{5A4B78E5-6A0D-41D5-A5B3-128E50F83BFA}" presName="node" presStyleLbl="node1" presStyleIdx="0" presStyleCnt="4" custScaleX="119494" custLinFactNeighborY="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15705-AEF3-4425-BA19-75BA57A552ED}" type="pres">
      <dgm:prSet presAssocID="{96DC0AAC-8E6F-4094-9F41-5251B4B7574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270C453-0D99-4281-839F-3C787E7E4A61}" type="pres">
      <dgm:prSet presAssocID="{96DC0AAC-8E6F-4094-9F41-5251B4B7574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1DE9219-272D-4CE1-A7C9-FACECAD70ADE}" type="pres">
      <dgm:prSet presAssocID="{54D426A3-3B8E-4C16-8D8C-1904A138CFB7}" presName="node" presStyleLbl="node1" presStyleIdx="1" presStyleCnt="4" custScaleX="131416" custLinFactNeighborX="3794" custLinFactNeighborY="1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E3B57-2E0F-40FA-87F0-28877852278A}" type="pres">
      <dgm:prSet presAssocID="{9F934421-5947-490B-B3FF-4DFEE1F46CB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259D694-95A8-41EB-B5BC-A39BAECC0AD0}" type="pres">
      <dgm:prSet presAssocID="{9F934421-5947-490B-B3FF-4DFEE1F46CB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413DFAB-3E12-4BFC-9B95-26C656288497}" type="pres">
      <dgm:prSet presAssocID="{820A6FC2-A089-41BF-9DF7-56AB39CD6EED}" presName="node" presStyleLbl="node1" presStyleIdx="2" presStyleCnt="4" custScaleX="124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CCD60-534A-4D87-B84B-076B977F9080}" type="pres">
      <dgm:prSet presAssocID="{6D9064FE-4E22-483C-945E-6FE97C08775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349376C-BBD7-4883-9256-59195BDD47CA}" type="pres">
      <dgm:prSet presAssocID="{6D9064FE-4E22-483C-945E-6FE97C087759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4209EAD-BFE5-48E4-88D2-63E915C97319}" type="pres">
      <dgm:prSet presAssocID="{A94BCB92-9A83-424E-BEF6-F14D48E287C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CC21FF-D654-4F06-B537-377E609071B2}" type="presOf" srcId="{9F934421-5947-490B-B3FF-4DFEE1F46CBB}" destId="{4259D694-95A8-41EB-B5BC-A39BAECC0AD0}" srcOrd="1" destOrd="0" presId="urn:microsoft.com/office/officeart/2005/8/layout/process1"/>
    <dgm:cxn modelId="{5B77F83E-17B3-4B40-BFB5-8A288117BA76}" type="presOf" srcId="{6D9064FE-4E22-483C-945E-6FE97C087759}" destId="{5EBCCD60-534A-4D87-B84B-076B977F9080}" srcOrd="0" destOrd="0" presId="urn:microsoft.com/office/officeart/2005/8/layout/process1"/>
    <dgm:cxn modelId="{92D8E2F3-77C6-4274-9729-450FB8B1BEE1}" srcId="{6F219E6E-998E-4C78-AB72-A4C3A840D8B5}" destId="{820A6FC2-A089-41BF-9DF7-56AB39CD6EED}" srcOrd="2" destOrd="0" parTransId="{89F57595-CAF3-47D0-BABC-2D603BC8ED2C}" sibTransId="{6D9064FE-4E22-483C-945E-6FE97C087759}"/>
    <dgm:cxn modelId="{31CC5662-3438-43AB-996E-6255D3E7A5CE}" type="presOf" srcId="{6F219E6E-998E-4C78-AB72-A4C3A840D8B5}" destId="{FF8C36A6-42C6-41FB-B32A-060C6F910C3E}" srcOrd="0" destOrd="0" presId="urn:microsoft.com/office/officeart/2005/8/layout/process1"/>
    <dgm:cxn modelId="{8A3C0F55-3BA8-4F3A-944E-42F7BB25BC33}" type="presOf" srcId="{A94BCB92-9A83-424E-BEF6-F14D48E287C2}" destId="{04209EAD-BFE5-48E4-88D2-63E915C97319}" srcOrd="0" destOrd="0" presId="urn:microsoft.com/office/officeart/2005/8/layout/process1"/>
    <dgm:cxn modelId="{E024A80F-14D1-4873-9864-33C9C8AC0CB6}" type="presOf" srcId="{5A4B78E5-6A0D-41D5-A5B3-128E50F83BFA}" destId="{AE10D02A-9E0F-4C1B-A9D6-EEB7DC95276C}" srcOrd="0" destOrd="0" presId="urn:microsoft.com/office/officeart/2005/8/layout/process1"/>
    <dgm:cxn modelId="{5580F920-E5A4-48E8-89E6-2BA6DF244E42}" type="presOf" srcId="{96DC0AAC-8E6F-4094-9F41-5251B4B75749}" destId="{01C15705-AEF3-4425-BA19-75BA57A552ED}" srcOrd="0" destOrd="0" presId="urn:microsoft.com/office/officeart/2005/8/layout/process1"/>
    <dgm:cxn modelId="{0DD23AD4-1CCF-429E-A3BB-6D8EA5CD2C9B}" srcId="{6F219E6E-998E-4C78-AB72-A4C3A840D8B5}" destId="{A94BCB92-9A83-424E-BEF6-F14D48E287C2}" srcOrd="3" destOrd="0" parTransId="{A532E773-EC58-4574-86B6-4D47807AEC10}" sibTransId="{1C8F5CE3-E4CF-444D-AB59-7FADB09B5252}"/>
    <dgm:cxn modelId="{90523D15-86B0-4340-AC1F-8455EF1484EB}" type="presOf" srcId="{96DC0AAC-8E6F-4094-9F41-5251B4B75749}" destId="{1270C453-0D99-4281-839F-3C787E7E4A61}" srcOrd="1" destOrd="0" presId="urn:microsoft.com/office/officeart/2005/8/layout/process1"/>
    <dgm:cxn modelId="{FD98A22C-8921-4794-A913-BBC9C43DEF25}" srcId="{6F219E6E-998E-4C78-AB72-A4C3A840D8B5}" destId="{5A4B78E5-6A0D-41D5-A5B3-128E50F83BFA}" srcOrd="0" destOrd="0" parTransId="{4A8C604C-6D29-4E00-B577-C26E85856483}" sibTransId="{96DC0AAC-8E6F-4094-9F41-5251B4B75749}"/>
    <dgm:cxn modelId="{3F85330C-A22E-40A5-8599-28775B178323}" srcId="{6F219E6E-998E-4C78-AB72-A4C3A840D8B5}" destId="{54D426A3-3B8E-4C16-8D8C-1904A138CFB7}" srcOrd="1" destOrd="0" parTransId="{50692FA9-D6E1-488F-AEAA-F964B6E158AB}" sibTransId="{9F934421-5947-490B-B3FF-4DFEE1F46CBB}"/>
    <dgm:cxn modelId="{E610CA3A-CBE9-4B28-8843-9974F3CD0B1C}" type="presOf" srcId="{9F934421-5947-490B-B3FF-4DFEE1F46CBB}" destId="{322E3B57-2E0F-40FA-87F0-28877852278A}" srcOrd="0" destOrd="0" presId="urn:microsoft.com/office/officeart/2005/8/layout/process1"/>
    <dgm:cxn modelId="{D76ED9F2-47EC-4D9F-910F-CA982ECFD78A}" type="presOf" srcId="{820A6FC2-A089-41BF-9DF7-56AB39CD6EED}" destId="{9413DFAB-3E12-4BFC-9B95-26C656288497}" srcOrd="0" destOrd="0" presId="urn:microsoft.com/office/officeart/2005/8/layout/process1"/>
    <dgm:cxn modelId="{2374A895-D329-4110-82B1-0AA7D83E4398}" type="presOf" srcId="{6D9064FE-4E22-483C-945E-6FE97C087759}" destId="{3349376C-BBD7-4883-9256-59195BDD47CA}" srcOrd="1" destOrd="0" presId="urn:microsoft.com/office/officeart/2005/8/layout/process1"/>
    <dgm:cxn modelId="{7283055F-0D4A-4324-B929-A279319CD8DC}" type="presOf" srcId="{54D426A3-3B8E-4C16-8D8C-1904A138CFB7}" destId="{51DE9219-272D-4CE1-A7C9-FACECAD70ADE}" srcOrd="0" destOrd="0" presId="urn:microsoft.com/office/officeart/2005/8/layout/process1"/>
    <dgm:cxn modelId="{6D277180-E614-4ACA-93C6-715CC2F3A576}" type="presParOf" srcId="{FF8C36A6-42C6-41FB-B32A-060C6F910C3E}" destId="{AE10D02A-9E0F-4C1B-A9D6-EEB7DC95276C}" srcOrd="0" destOrd="0" presId="urn:microsoft.com/office/officeart/2005/8/layout/process1"/>
    <dgm:cxn modelId="{B879576F-B556-4CB7-886B-3C1C7F37B232}" type="presParOf" srcId="{FF8C36A6-42C6-41FB-B32A-060C6F910C3E}" destId="{01C15705-AEF3-4425-BA19-75BA57A552ED}" srcOrd="1" destOrd="0" presId="urn:microsoft.com/office/officeart/2005/8/layout/process1"/>
    <dgm:cxn modelId="{50E92022-0BBA-4CC0-8F9E-5FD097BD74FA}" type="presParOf" srcId="{01C15705-AEF3-4425-BA19-75BA57A552ED}" destId="{1270C453-0D99-4281-839F-3C787E7E4A61}" srcOrd="0" destOrd="0" presId="urn:microsoft.com/office/officeart/2005/8/layout/process1"/>
    <dgm:cxn modelId="{F6E2863D-7535-4BF1-8DA2-D02FCA3F128F}" type="presParOf" srcId="{FF8C36A6-42C6-41FB-B32A-060C6F910C3E}" destId="{51DE9219-272D-4CE1-A7C9-FACECAD70ADE}" srcOrd="2" destOrd="0" presId="urn:microsoft.com/office/officeart/2005/8/layout/process1"/>
    <dgm:cxn modelId="{AB206BAE-AEE0-40A2-9637-849A562A100D}" type="presParOf" srcId="{FF8C36A6-42C6-41FB-B32A-060C6F910C3E}" destId="{322E3B57-2E0F-40FA-87F0-28877852278A}" srcOrd="3" destOrd="0" presId="urn:microsoft.com/office/officeart/2005/8/layout/process1"/>
    <dgm:cxn modelId="{A5683AF7-8D19-48C8-991B-7B315EDFA85F}" type="presParOf" srcId="{322E3B57-2E0F-40FA-87F0-28877852278A}" destId="{4259D694-95A8-41EB-B5BC-A39BAECC0AD0}" srcOrd="0" destOrd="0" presId="urn:microsoft.com/office/officeart/2005/8/layout/process1"/>
    <dgm:cxn modelId="{3C8BEBAD-591E-4293-9BCF-EB1F84C468D2}" type="presParOf" srcId="{FF8C36A6-42C6-41FB-B32A-060C6F910C3E}" destId="{9413DFAB-3E12-4BFC-9B95-26C656288497}" srcOrd="4" destOrd="0" presId="urn:microsoft.com/office/officeart/2005/8/layout/process1"/>
    <dgm:cxn modelId="{DAAA8566-800B-4CBA-A8C8-6888403E2279}" type="presParOf" srcId="{FF8C36A6-42C6-41FB-B32A-060C6F910C3E}" destId="{5EBCCD60-534A-4D87-B84B-076B977F9080}" srcOrd="5" destOrd="0" presId="urn:microsoft.com/office/officeart/2005/8/layout/process1"/>
    <dgm:cxn modelId="{62997545-2CA5-429D-8646-2D487E110B08}" type="presParOf" srcId="{5EBCCD60-534A-4D87-B84B-076B977F9080}" destId="{3349376C-BBD7-4883-9256-59195BDD47CA}" srcOrd="0" destOrd="0" presId="urn:microsoft.com/office/officeart/2005/8/layout/process1"/>
    <dgm:cxn modelId="{15A98092-81CB-40B6-9020-F255F8F1B0AE}" type="presParOf" srcId="{FF8C36A6-42C6-41FB-B32A-060C6F910C3E}" destId="{04209EAD-BFE5-48E4-88D2-63E915C9731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B9E62E-D0B6-4055-A4D8-2D4707E9FBA1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0A0A3EC-D4F7-479C-BBE4-D84882EEBDB0}">
      <dgm:prSet phldrT="[Text]" custT="1"/>
      <dgm:spPr/>
      <dgm:t>
        <a:bodyPr/>
        <a:lstStyle/>
        <a:p>
          <a:r>
            <a:rPr lang="en-US" sz="2800" b="1" dirty="0" smtClean="0"/>
            <a:t>Competencies </a:t>
          </a:r>
          <a:endParaRPr lang="en-US" sz="2800" b="1" dirty="0"/>
        </a:p>
      </dgm:t>
    </dgm:pt>
    <dgm:pt modelId="{5CB526C7-5DCA-4D28-8DA5-3919A1BA1523}" type="parTrans" cxnId="{E8E87618-A1CE-4343-BB31-D7BCC60F9963}">
      <dgm:prSet/>
      <dgm:spPr/>
      <dgm:t>
        <a:bodyPr/>
        <a:lstStyle/>
        <a:p>
          <a:endParaRPr lang="en-US"/>
        </a:p>
      </dgm:t>
    </dgm:pt>
    <dgm:pt modelId="{4FCB630A-3284-469B-8F2E-E53230073FEA}" type="sibTrans" cxnId="{E8E87618-A1CE-4343-BB31-D7BCC60F9963}">
      <dgm:prSet/>
      <dgm:spPr/>
      <dgm:t>
        <a:bodyPr/>
        <a:lstStyle/>
        <a:p>
          <a:endParaRPr lang="en-US"/>
        </a:p>
      </dgm:t>
    </dgm:pt>
    <dgm:pt modelId="{88817A89-683F-49D5-95A5-C458B63169D5}">
      <dgm:prSet phldrT="[Text]" custT="1"/>
      <dgm:spPr/>
      <dgm:t>
        <a:bodyPr/>
        <a:lstStyle/>
        <a:p>
          <a:r>
            <a:rPr lang="en-US" sz="3400" dirty="0" smtClean="0"/>
            <a:t>Core Professional     5</a:t>
          </a:r>
          <a:endParaRPr lang="en-US" sz="3400" dirty="0"/>
        </a:p>
      </dgm:t>
    </dgm:pt>
    <dgm:pt modelId="{9CD69328-26CE-4224-AD4C-BA8417B01B98}" type="parTrans" cxnId="{31313A8F-CAAE-4AA3-8A21-2A3CC49AE10C}">
      <dgm:prSet/>
      <dgm:spPr/>
      <dgm:t>
        <a:bodyPr/>
        <a:lstStyle/>
        <a:p>
          <a:endParaRPr lang="en-US"/>
        </a:p>
      </dgm:t>
    </dgm:pt>
    <dgm:pt modelId="{26EB187F-5CCF-4D8D-9DEA-BBB385DF5386}" type="sibTrans" cxnId="{31313A8F-CAAE-4AA3-8A21-2A3CC49AE10C}">
      <dgm:prSet/>
      <dgm:spPr/>
      <dgm:t>
        <a:bodyPr/>
        <a:lstStyle/>
        <a:p>
          <a:endParaRPr lang="en-US"/>
        </a:p>
      </dgm:t>
    </dgm:pt>
    <dgm:pt modelId="{567178A3-836B-4E28-8DF4-89029EFED4E5}">
      <dgm:prSet phldrT="[Text]"/>
      <dgm:spPr/>
      <dgm:t>
        <a:bodyPr/>
        <a:lstStyle/>
        <a:p>
          <a:r>
            <a:rPr lang="en-US" dirty="0" smtClean="0"/>
            <a:t>General Regulatory        11</a:t>
          </a:r>
          <a:endParaRPr lang="en-US" dirty="0"/>
        </a:p>
      </dgm:t>
    </dgm:pt>
    <dgm:pt modelId="{683977E6-6F60-42B4-A463-E054914A2913}" type="parTrans" cxnId="{3ADB7B54-E60C-462D-8EDD-45FDDF5B323F}">
      <dgm:prSet/>
      <dgm:spPr/>
      <dgm:t>
        <a:bodyPr/>
        <a:lstStyle/>
        <a:p>
          <a:endParaRPr lang="en-US"/>
        </a:p>
      </dgm:t>
    </dgm:pt>
    <dgm:pt modelId="{1E095E9D-1F6E-48E3-9DF4-5ECA8D1F3453}" type="sibTrans" cxnId="{3ADB7B54-E60C-462D-8EDD-45FDDF5B323F}">
      <dgm:prSet/>
      <dgm:spPr/>
      <dgm:t>
        <a:bodyPr/>
        <a:lstStyle/>
        <a:p>
          <a:endParaRPr lang="en-US"/>
        </a:p>
      </dgm:t>
    </dgm:pt>
    <dgm:pt modelId="{80746A4D-B9D6-4174-AC4A-98E328FE0C28}">
      <dgm:prSet phldrT="[Text]"/>
      <dgm:spPr/>
      <dgm:t>
        <a:bodyPr/>
        <a:lstStyle/>
        <a:p>
          <a:r>
            <a:rPr lang="en-US" dirty="0" smtClean="0"/>
            <a:t>Medical Products Technical          43</a:t>
          </a:r>
          <a:endParaRPr lang="en-US" dirty="0"/>
        </a:p>
      </dgm:t>
    </dgm:pt>
    <dgm:pt modelId="{BBCE1925-7873-4CF1-851D-15C1D3D14C9C}" type="parTrans" cxnId="{FD4B5ECD-31B8-4BFF-AF63-CE7B54DF7506}">
      <dgm:prSet/>
      <dgm:spPr/>
      <dgm:t>
        <a:bodyPr/>
        <a:lstStyle/>
        <a:p>
          <a:endParaRPr lang="en-US"/>
        </a:p>
      </dgm:t>
    </dgm:pt>
    <dgm:pt modelId="{33A7B3BF-9891-493C-A482-F5596033EDA6}" type="sibTrans" cxnId="{FD4B5ECD-31B8-4BFF-AF63-CE7B54DF7506}">
      <dgm:prSet/>
      <dgm:spPr/>
      <dgm:t>
        <a:bodyPr/>
        <a:lstStyle/>
        <a:p>
          <a:endParaRPr lang="en-US"/>
        </a:p>
      </dgm:t>
    </dgm:pt>
    <dgm:pt modelId="{5FE40F5C-66AA-40FE-A88B-D8AC24B5D417}">
      <dgm:prSet phldrT="[Text]" phldr="1"/>
      <dgm:spPr/>
      <dgm:t>
        <a:bodyPr/>
        <a:lstStyle/>
        <a:p>
          <a:endParaRPr lang="en-US"/>
        </a:p>
      </dgm:t>
    </dgm:pt>
    <dgm:pt modelId="{07E39BBA-7198-4CEE-880D-512675C8034D}" type="parTrans" cxnId="{9D674EA6-1668-4E55-BE8C-38266F3F264B}">
      <dgm:prSet/>
      <dgm:spPr/>
      <dgm:t>
        <a:bodyPr/>
        <a:lstStyle/>
        <a:p>
          <a:endParaRPr lang="en-US"/>
        </a:p>
      </dgm:t>
    </dgm:pt>
    <dgm:pt modelId="{EFE295BD-CC28-4EA1-AF86-03C3E4FD7704}" type="sibTrans" cxnId="{9D674EA6-1668-4E55-BE8C-38266F3F264B}">
      <dgm:prSet/>
      <dgm:spPr/>
      <dgm:t>
        <a:bodyPr/>
        <a:lstStyle/>
        <a:p>
          <a:endParaRPr lang="en-US"/>
        </a:p>
      </dgm:t>
    </dgm:pt>
    <dgm:pt modelId="{F18B4AED-B805-4EC9-9008-849160368B1B}">
      <dgm:prSet/>
      <dgm:spPr/>
      <dgm:t>
        <a:bodyPr/>
        <a:lstStyle/>
        <a:p>
          <a:r>
            <a:rPr lang="en-US" dirty="0" smtClean="0"/>
            <a:t>Food Technical   35</a:t>
          </a:r>
          <a:endParaRPr lang="en-US" dirty="0"/>
        </a:p>
      </dgm:t>
    </dgm:pt>
    <dgm:pt modelId="{46DEC6D5-79A3-4A1E-BC9A-F0E1E1C75D20}" type="parTrans" cxnId="{01F09A51-3465-4571-87CE-F13A677298D5}">
      <dgm:prSet/>
      <dgm:spPr/>
      <dgm:t>
        <a:bodyPr/>
        <a:lstStyle/>
        <a:p>
          <a:endParaRPr lang="en-US"/>
        </a:p>
      </dgm:t>
    </dgm:pt>
    <dgm:pt modelId="{5656367A-3694-41AA-998B-8DA8F9FBEA14}" type="sibTrans" cxnId="{01F09A51-3465-4571-87CE-F13A677298D5}">
      <dgm:prSet/>
      <dgm:spPr/>
      <dgm:t>
        <a:bodyPr/>
        <a:lstStyle/>
        <a:p>
          <a:endParaRPr lang="en-US"/>
        </a:p>
      </dgm:t>
    </dgm:pt>
    <dgm:pt modelId="{B18FD157-29C0-4AF4-B721-0C38C0B5A486}" type="pres">
      <dgm:prSet presAssocID="{2DB9E62E-D0B6-4055-A4D8-2D4707E9FBA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545BB2-08D4-4F26-B09C-A408A5FBB7C6}" type="pres">
      <dgm:prSet presAssocID="{2DB9E62E-D0B6-4055-A4D8-2D4707E9FBA1}" presName="matrix" presStyleCnt="0"/>
      <dgm:spPr/>
    </dgm:pt>
    <dgm:pt modelId="{C27C142B-F8A2-4FEA-A42E-0CB536B04290}" type="pres">
      <dgm:prSet presAssocID="{2DB9E62E-D0B6-4055-A4D8-2D4707E9FBA1}" presName="tile1" presStyleLbl="node1" presStyleIdx="0" presStyleCnt="4" custLinFactNeighborY="-1015"/>
      <dgm:spPr/>
      <dgm:t>
        <a:bodyPr/>
        <a:lstStyle/>
        <a:p>
          <a:endParaRPr lang="en-US"/>
        </a:p>
      </dgm:t>
    </dgm:pt>
    <dgm:pt modelId="{FF51CA95-EC57-4AD2-BBFF-7F0C48F79023}" type="pres">
      <dgm:prSet presAssocID="{2DB9E62E-D0B6-4055-A4D8-2D4707E9FBA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92CCA-42D2-4F60-A6A2-6F1841B9EE4F}" type="pres">
      <dgm:prSet presAssocID="{2DB9E62E-D0B6-4055-A4D8-2D4707E9FBA1}" presName="tile2" presStyleLbl="node1" presStyleIdx="1" presStyleCnt="4"/>
      <dgm:spPr/>
    </dgm:pt>
    <dgm:pt modelId="{5E6FB095-0035-423F-A09E-379BA0307D6B}" type="pres">
      <dgm:prSet presAssocID="{2DB9E62E-D0B6-4055-A4D8-2D4707E9FBA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6A7C471-5F05-43A9-A51A-EB8967A3F55D}" type="pres">
      <dgm:prSet presAssocID="{2DB9E62E-D0B6-4055-A4D8-2D4707E9FBA1}" presName="tile3" presStyleLbl="node1" presStyleIdx="2" presStyleCnt="4"/>
      <dgm:spPr/>
    </dgm:pt>
    <dgm:pt modelId="{592F5AFE-4457-4DE3-9280-713CC8D0FFBC}" type="pres">
      <dgm:prSet presAssocID="{2DB9E62E-D0B6-4055-A4D8-2D4707E9FBA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B4436C2-10B4-43D5-96B8-591A06D57A8C}" type="pres">
      <dgm:prSet presAssocID="{2DB9E62E-D0B6-4055-A4D8-2D4707E9FBA1}" presName="tile4" presStyleLbl="node1" presStyleIdx="3" presStyleCnt="4"/>
      <dgm:spPr/>
    </dgm:pt>
    <dgm:pt modelId="{EF4DEEB0-51AE-45C6-A5F0-8B4A94C24B1E}" type="pres">
      <dgm:prSet presAssocID="{2DB9E62E-D0B6-4055-A4D8-2D4707E9FBA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A9BCFF0-FACF-4C66-A458-F942FF25ADF4}" type="pres">
      <dgm:prSet presAssocID="{2DB9E62E-D0B6-4055-A4D8-2D4707E9FBA1}" presName="centerTile" presStyleLbl="fgShp" presStyleIdx="0" presStyleCnt="1" custScaleX="132616" custScaleY="11167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1313A8F-CAAE-4AA3-8A21-2A3CC49AE10C}" srcId="{40A0A3EC-D4F7-479C-BBE4-D84882EEBDB0}" destId="{88817A89-683F-49D5-95A5-C458B63169D5}" srcOrd="0" destOrd="0" parTransId="{9CD69328-26CE-4224-AD4C-BA8417B01B98}" sibTransId="{26EB187F-5CCF-4D8D-9DEA-BBB385DF5386}"/>
    <dgm:cxn modelId="{7D410D52-DE45-4EC1-8AF0-B9A251384C0F}" type="presOf" srcId="{88817A89-683F-49D5-95A5-C458B63169D5}" destId="{FF51CA95-EC57-4AD2-BBFF-7F0C48F79023}" srcOrd="1" destOrd="0" presId="urn:microsoft.com/office/officeart/2005/8/layout/matrix1"/>
    <dgm:cxn modelId="{E4653D59-340B-44CF-9E31-BFCF3AD5B6D1}" type="presOf" srcId="{80746A4D-B9D6-4174-AC4A-98E328FE0C28}" destId="{EF4DEEB0-51AE-45C6-A5F0-8B4A94C24B1E}" srcOrd="1" destOrd="0" presId="urn:microsoft.com/office/officeart/2005/8/layout/matrix1"/>
    <dgm:cxn modelId="{98341573-B52E-464A-9787-D50D9DC32452}" type="presOf" srcId="{88817A89-683F-49D5-95A5-C458B63169D5}" destId="{C27C142B-F8A2-4FEA-A42E-0CB536B04290}" srcOrd="0" destOrd="0" presId="urn:microsoft.com/office/officeart/2005/8/layout/matrix1"/>
    <dgm:cxn modelId="{B7D52101-E817-48BA-8FF3-CAE720AA0B4E}" type="presOf" srcId="{40A0A3EC-D4F7-479C-BBE4-D84882EEBDB0}" destId="{4A9BCFF0-FACF-4C66-A458-F942FF25ADF4}" srcOrd="0" destOrd="0" presId="urn:microsoft.com/office/officeart/2005/8/layout/matrix1"/>
    <dgm:cxn modelId="{FD4B5ECD-31B8-4BFF-AF63-CE7B54DF7506}" srcId="{40A0A3EC-D4F7-479C-BBE4-D84882EEBDB0}" destId="{80746A4D-B9D6-4174-AC4A-98E328FE0C28}" srcOrd="3" destOrd="0" parTransId="{BBCE1925-7873-4CF1-851D-15C1D3D14C9C}" sibTransId="{33A7B3BF-9891-493C-A482-F5596033EDA6}"/>
    <dgm:cxn modelId="{B6FF87FB-392B-45E4-BC74-ED13937F5C7C}" type="presOf" srcId="{F18B4AED-B805-4EC9-9008-849160368B1B}" destId="{592F5AFE-4457-4DE3-9280-713CC8D0FFBC}" srcOrd="1" destOrd="0" presId="urn:microsoft.com/office/officeart/2005/8/layout/matrix1"/>
    <dgm:cxn modelId="{E8E87618-A1CE-4343-BB31-D7BCC60F9963}" srcId="{2DB9E62E-D0B6-4055-A4D8-2D4707E9FBA1}" destId="{40A0A3EC-D4F7-479C-BBE4-D84882EEBDB0}" srcOrd="0" destOrd="0" parTransId="{5CB526C7-5DCA-4D28-8DA5-3919A1BA1523}" sibTransId="{4FCB630A-3284-469B-8F2E-E53230073FEA}"/>
    <dgm:cxn modelId="{5FD19B81-E5C2-4BE7-ADCB-75AEA0518C2A}" type="presOf" srcId="{567178A3-836B-4E28-8DF4-89029EFED4E5}" destId="{5E6FB095-0035-423F-A09E-379BA0307D6B}" srcOrd="1" destOrd="0" presId="urn:microsoft.com/office/officeart/2005/8/layout/matrix1"/>
    <dgm:cxn modelId="{9D674EA6-1668-4E55-BE8C-38266F3F264B}" srcId="{40A0A3EC-D4F7-479C-BBE4-D84882EEBDB0}" destId="{5FE40F5C-66AA-40FE-A88B-D8AC24B5D417}" srcOrd="4" destOrd="0" parTransId="{07E39BBA-7198-4CEE-880D-512675C8034D}" sibTransId="{EFE295BD-CC28-4EA1-AF86-03C3E4FD7704}"/>
    <dgm:cxn modelId="{4BA268E9-94B6-4B8B-BBDC-859EB0177D2A}" type="presOf" srcId="{80746A4D-B9D6-4174-AC4A-98E328FE0C28}" destId="{1B4436C2-10B4-43D5-96B8-591A06D57A8C}" srcOrd="0" destOrd="0" presId="urn:microsoft.com/office/officeart/2005/8/layout/matrix1"/>
    <dgm:cxn modelId="{2E7ACD98-E8A1-4242-8D64-E269A9E381C0}" type="presOf" srcId="{567178A3-836B-4E28-8DF4-89029EFED4E5}" destId="{6BE92CCA-42D2-4F60-A6A2-6F1841B9EE4F}" srcOrd="0" destOrd="0" presId="urn:microsoft.com/office/officeart/2005/8/layout/matrix1"/>
    <dgm:cxn modelId="{3ADB7B54-E60C-462D-8EDD-45FDDF5B323F}" srcId="{40A0A3EC-D4F7-479C-BBE4-D84882EEBDB0}" destId="{567178A3-836B-4E28-8DF4-89029EFED4E5}" srcOrd="1" destOrd="0" parTransId="{683977E6-6F60-42B4-A463-E054914A2913}" sibTransId="{1E095E9D-1F6E-48E3-9DF4-5ECA8D1F3453}"/>
    <dgm:cxn modelId="{A642DAF5-9C4A-4D71-9B13-11A5AF0CB3A4}" type="presOf" srcId="{F18B4AED-B805-4EC9-9008-849160368B1B}" destId="{B6A7C471-5F05-43A9-A51A-EB8967A3F55D}" srcOrd="0" destOrd="0" presId="urn:microsoft.com/office/officeart/2005/8/layout/matrix1"/>
    <dgm:cxn modelId="{ABEA885F-5E6D-46A6-B6B4-C72D991A9925}" type="presOf" srcId="{2DB9E62E-D0B6-4055-A4D8-2D4707E9FBA1}" destId="{B18FD157-29C0-4AF4-B721-0C38C0B5A486}" srcOrd="0" destOrd="0" presId="urn:microsoft.com/office/officeart/2005/8/layout/matrix1"/>
    <dgm:cxn modelId="{01F09A51-3465-4571-87CE-F13A677298D5}" srcId="{40A0A3EC-D4F7-479C-BBE4-D84882EEBDB0}" destId="{F18B4AED-B805-4EC9-9008-849160368B1B}" srcOrd="2" destOrd="0" parTransId="{46DEC6D5-79A3-4A1E-BC9A-F0E1E1C75D20}" sibTransId="{5656367A-3694-41AA-998B-8DA8F9FBEA14}"/>
    <dgm:cxn modelId="{E9106BB3-C23D-4490-81AE-892BC827B494}" type="presParOf" srcId="{B18FD157-29C0-4AF4-B721-0C38C0B5A486}" destId="{FD545BB2-08D4-4F26-B09C-A408A5FBB7C6}" srcOrd="0" destOrd="0" presId="urn:microsoft.com/office/officeart/2005/8/layout/matrix1"/>
    <dgm:cxn modelId="{8FFBDEB0-1BDB-4CD7-923B-CD8B55796BBC}" type="presParOf" srcId="{FD545BB2-08D4-4F26-B09C-A408A5FBB7C6}" destId="{C27C142B-F8A2-4FEA-A42E-0CB536B04290}" srcOrd="0" destOrd="0" presId="urn:microsoft.com/office/officeart/2005/8/layout/matrix1"/>
    <dgm:cxn modelId="{9C9C2B45-BB6C-4A75-94B5-AE2CECF9F3CA}" type="presParOf" srcId="{FD545BB2-08D4-4F26-B09C-A408A5FBB7C6}" destId="{FF51CA95-EC57-4AD2-BBFF-7F0C48F79023}" srcOrd="1" destOrd="0" presId="urn:microsoft.com/office/officeart/2005/8/layout/matrix1"/>
    <dgm:cxn modelId="{4E853FC7-5EC8-44FD-8199-4CFF2D935469}" type="presParOf" srcId="{FD545BB2-08D4-4F26-B09C-A408A5FBB7C6}" destId="{6BE92CCA-42D2-4F60-A6A2-6F1841B9EE4F}" srcOrd="2" destOrd="0" presId="urn:microsoft.com/office/officeart/2005/8/layout/matrix1"/>
    <dgm:cxn modelId="{9C67B409-5E30-4CFE-A4B7-0F70493026F7}" type="presParOf" srcId="{FD545BB2-08D4-4F26-B09C-A408A5FBB7C6}" destId="{5E6FB095-0035-423F-A09E-379BA0307D6B}" srcOrd="3" destOrd="0" presId="urn:microsoft.com/office/officeart/2005/8/layout/matrix1"/>
    <dgm:cxn modelId="{B0825A45-4B4C-46A9-98D7-2CE3E0E55808}" type="presParOf" srcId="{FD545BB2-08D4-4F26-B09C-A408A5FBB7C6}" destId="{B6A7C471-5F05-43A9-A51A-EB8967A3F55D}" srcOrd="4" destOrd="0" presId="urn:microsoft.com/office/officeart/2005/8/layout/matrix1"/>
    <dgm:cxn modelId="{536B5575-3D80-4702-BF37-0068D18DEFAB}" type="presParOf" srcId="{FD545BB2-08D4-4F26-B09C-A408A5FBB7C6}" destId="{592F5AFE-4457-4DE3-9280-713CC8D0FFBC}" srcOrd="5" destOrd="0" presId="urn:microsoft.com/office/officeart/2005/8/layout/matrix1"/>
    <dgm:cxn modelId="{E7A4448A-AFFE-4632-950D-A42671E15A71}" type="presParOf" srcId="{FD545BB2-08D4-4F26-B09C-A408A5FBB7C6}" destId="{1B4436C2-10B4-43D5-96B8-591A06D57A8C}" srcOrd="6" destOrd="0" presId="urn:microsoft.com/office/officeart/2005/8/layout/matrix1"/>
    <dgm:cxn modelId="{12A0034B-7613-4D42-8F20-07E11B3D9682}" type="presParOf" srcId="{FD545BB2-08D4-4F26-B09C-A408A5FBB7C6}" destId="{EF4DEEB0-51AE-45C6-A5F0-8B4A94C24B1E}" srcOrd="7" destOrd="0" presId="urn:microsoft.com/office/officeart/2005/8/layout/matrix1"/>
    <dgm:cxn modelId="{D0A1DCB6-EFED-4E07-BA45-69FF4B4C3906}" type="presParOf" srcId="{B18FD157-29C0-4AF4-B721-0C38C0B5A486}" destId="{4A9BCFF0-FACF-4C66-A458-F942FF25ADF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8B447-4612-403E-9D65-67D968B6A97C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accent1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elaxedModerately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15FF4-B518-48BD-9029-5C67F7DBA079}">
      <dsp:nvSpPr>
        <dsp:cNvPr id="0" name=""/>
        <dsp:cNvSpPr/>
      </dsp:nvSpPr>
      <dsp:spPr>
        <a:xfrm>
          <a:off x="290214" y="6459"/>
          <a:ext cx="5804291" cy="91512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2">
                  <a:lumMod val="75000"/>
                </a:schemeClr>
              </a:solidFill>
            </a:rPr>
            <a:t>Define the minimal core competencies of a regulatory professional </a:t>
          </a:r>
          <a:endParaRPr lang="en-US" sz="2400" kern="1200" dirty="0" smtClean="0">
            <a:solidFill>
              <a:schemeClr val="tx2">
                <a:lumMod val="75000"/>
              </a:schemeClr>
            </a:solidFill>
          </a:endParaRPr>
        </a:p>
      </dsp:txBody>
      <dsp:txXfrm>
        <a:off x="334886" y="51131"/>
        <a:ext cx="5714947" cy="825776"/>
      </dsp:txXfrm>
    </dsp:sp>
    <dsp:sp modelId="{BD377544-CA4B-4796-B01B-BB618486FA6D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accent1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elaxedModerately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BFEA93-680E-4225-8144-63169F91931A}">
      <dsp:nvSpPr>
        <dsp:cNvPr id="0" name=""/>
        <dsp:cNvSpPr/>
      </dsp:nvSpPr>
      <dsp:spPr>
        <a:xfrm>
          <a:off x="290214" y="1412619"/>
          <a:ext cx="5804291" cy="91512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2">
                  <a:lumMod val="75000"/>
                </a:schemeClr>
              </a:solidFill>
            </a:rPr>
            <a:t>Develop a curriculum framework for educating and training the regulatory workforce</a:t>
          </a:r>
          <a:endParaRPr lang="en-US" sz="2400" kern="1200" dirty="0" smtClean="0">
            <a:solidFill>
              <a:schemeClr val="tx2">
                <a:lumMod val="75000"/>
              </a:schemeClr>
            </a:solidFill>
          </a:endParaRPr>
        </a:p>
      </dsp:txBody>
      <dsp:txXfrm>
        <a:off x="334886" y="1457291"/>
        <a:ext cx="5714947" cy="825776"/>
      </dsp:txXfrm>
    </dsp:sp>
    <dsp:sp modelId="{054A101E-4134-4F33-A408-943A28C04B6B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accent1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elaxedModerately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A70FF-1C0C-440D-A0C8-A8DF2C90A0D5}">
      <dsp:nvSpPr>
        <dsp:cNvPr id="0" name=""/>
        <dsp:cNvSpPr/>
      </dsp:nvSpPr>
      <dsp:spPr>
        <a:xfrm>
          <a:off x="297358" y="2818780"/>
          <a:ext cx="5798504" cy="91512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2">
                  <a:lumMod val="75000"/>
                </a:schemeClr>
              </a:solidFill>
            </a:rPr>
            <a:t>Develop a gap assessment tool to be used by low-middle income countries</a:t>
          </a:r>
          <a:endParaRPr lang="en-US" sz="2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42030" y="2863452"/>
        <a:ext cx="5709160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0D02A-9E0F-4C1B-A9D6-EEB7DC95276C}">
      <dsp:nvSpPr>
        <dsp:cNvPr id="0" name=""/>
        <dsp:cNvSpPr/>
      </dsp:nvSpPr>
      <dsp:spPr>
        <a:xfrm>
          <a:off x="4969" y="404898"/>
          <a:ext cx="1726567" cy="31902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1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Create Competency Framework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 	</a:t>
          </a:r>
        </a:p>
      </dsp:txBody>
      <dsp:txXfrm>
        <a:off x="55538" y="455467"/>
        <a:ext cx="1625429" cy="3089110"/>
      </dsp:txXfrm>
    </dsp:sp>
    <dsp:sp modelId="{01C15705-AEF3-4425-BA19-75BA57A552ED}">
      <dsp:nvSpPr>
        <dsp:cNvPr id="0" name=""/>
        <dsp:cNvSpPr/>
      </dsp:nvSpPr>
      <dsp:spPr>
        <a:xfrm rot="51092">
          <a:off x="1881491" y="1838277"/>
          <a:ext cx="317975" cy="358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881496" y="1909235"/>
        <a:ext cx="222583" cy="215001"/>
      </dsp:txXfrm>
    </dsp:sp>
    <dsp:sp modelId="{51DE9219-272D-4CE1-A7C9-FACECAD70ADE}">
      <dsp:nvSpPr>
        <dsp:cNvPr id="0" name=""/>
        <dsp:cNvSpPr/>
      </dsp:nvSpPr>
      <dsp:spPr>
        <a:xfrm>
          <a:off x="2331424" y="440756"/>
          <a:ext cx="1898828" cy="3190248"/>
        </a:xfrm>
        <a:prstGeom prst="roundRect">
          <a:avLst>
            <a:gd name="adj" fmla="val 10000"/>
          </a:avLst>
        </a:prstGeom>
        <a:solidFill>
          <a:schemeClr val="accent2">
            <a:hueOff val="-3503420"/>
            <a:satOff val="13392"/>
            <a:lumOff val="-4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2</a:t>
          </a:r>
          <a:endParaRPr lang="en-US" sz="2800" b="1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Identify </a:t>
          </a:r>
          <a:r>
            <a:rPr lang="en-US" sz="1800" b="1" kern="1200" dirty="0"/>
            <a:t>Competencies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2387039" y="496371"/>
        <a:ext cx="1787598" cy="3079018"/>
      </dsp:txXfrm>
    </dsp:sp>
    <dsp:sp modelId="{322E3B57-2E0F-40FA-87F0-28877852278A}">
      <dsp:nvSpPr>
        <dsp:cNvPr id="0" name=""/>
        <dsp:cNvSpPr/>
      </dsp:nvSpPr>
      <dsp:spPr>
        <a:xfrm rot="21521809">
          <a:off x="4369223" y="1828601"/>
          <a:ext cx="294773" cy="358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5255129"/>
            <a:satOff val="20087"/>
            <a:lumOff val="-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369234" y="1901274"/>
        <a:ext cx="206341" cy="215001"/>
      </dsp:txXfrm>
    </dsp:sp>
    <dsp:sp modelId="{9413DFAB-3E12-4BFC-9B95-26C656288497}">
      <dsp:nvSpPr>
        <dsp:cNvPr id="0" name=""/>
        <dsp:cNvSpPr/>
      </dsp:nvSpPr>
      <dsp:spPr>
        <a:xfrm>
          <a:off x="4786285" y="386075"/>
          <a:ext cx="1796486" cy="3190248"/>
        </a:xfrm>
        <a:prstGeom prst="roundRect">
          <a:avLst>
            <a:gd name="adj" fmla="val 10000"/>
          </a:avLst>
        </a:prstGeom>
        <a:solidFill>
          <a:schemeClr val="accent2">
            <a:hueOff val="-7006839"/>
            <a:satOff val="26783"/>
            <a:lumOff val="-9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3</a:t>
          </a:r>
          <a:endParaRPr lang="en-US" sz="2800" b="1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Create </a:t>
          </a:r>
          <a:r>
            <a:rPr lang="en-US" sz="1800" b="1" kern="1200" dirty="0"/>
            <a:t>Curriculum Framework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 </a:t>
          </a:r>
        </a:p>
      </dsp:txBody>
      <dsp:txXfrm>
        <a:off x="4838902" y="438692"/>
        <a:ext cx="1691252" cy="3085014"/>
      </dsp:txXfrm>
    </dsp:sp>
    <dsp:sp modelId="{5EBCCD60-534A-4D87-B84B-076B977F9080}">
      <dsp:nvSpPr>
        <dsp:cNvPr id="0" name=""/>
        <dsp:cNvSpPr/>
      </dsp:nvSpPr>
      <dsp:spPr>
        <a:xfrm>
          <a:off x="6727261" y="1802032"/>
          <a:ext cx="306318" cy="358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510258"/>
            <a:satOff val="40175"/>
            <a:lumOff val="-13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727261" y="1873699"/>
        <a:ext cx="214423" cy="215001"/>
      </dsp:txXfrm>
    </dsp:sp>
    <dsp:sp modelId="{04209EAD-BFE5-48E4-88D2-63E915C97319}">
      <dsp:nvSpPr>
        <dsp:cNvPr id="0" name=""/>
        <dsp:cNvSpPr/>
      </dsp:nvSpPr>
      <dsp:spPr>
        <a:xfrm>
          <a:off x="7160731" y="386075"/>
          <a:ext cx="1444899" cy="3190248"/>
        </a:xfrm>
        <a:prstGeom prst="roundRect">
          <a:avLst>
            <a:gd name="adj" fmla="val 10000"/>
          </a:avLst>
        </a:prstGeom>
        <a:solidFill>
          <a:schemeClr val="accent2">
            <a:hueOff val="-10510258"/>
            <a:satOff val="40175"/>
            <a:lumOff val="-13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4</a:t>
          </a:r>
          <a:endParaRPr lang="en-US" sz="2800" b="1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Develop </a:t>
          </a:r>
          <a:r>
            <a:rPr lang="en-US" sz="1800" b="1" kern="1200" dirty="0"/>
            <a:t>Curricula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 </a:t>
          </a:r>
          <a:endParaRPr lang="en-US" sz="1500" kern="1200" dirty="0"/>
        </a:p>
      </dsp:txBody>
      <dsp:txXfrm>
        <a:off x="7203051" y="428395"/>
        <a:ext cx="1360259" cy="31056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C142B-F8A2-4FEA-A42E-0CB536B04290}">
      <dsp:nvSpPr>
        <dsp:cNvPr id="0" name=""/>
        <dsp:cNvSpPr/>
      </dsp:nvSpPr>
      <dsp:spPr>
        <a:xfrm rot="16200000">
          <a:off x="520700" y="-520700"/>
          <a:ext cx="2501900" cy="35433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Core Professional     5</a:t>
          </a:r>
          <a:endParaRPr lang="en-US" sz="3400" kern="1200" dirty="0"/>
        </a:p>
      </dsp:txBody>
      <dsp:txXfrm rot="5400000">
        <a:off x="0" y="0"/>
        <a:ext cx="3543300" cy="1876425"/>
      </dsp:txXfrm>
    </dsp:sp>
    <dsp:sp modelId="{6BE92CCA-42D2-4F60-A6A2-6F1841B9EE4F}">
      <dsp:nvSpPr>
        <dsp:cNvPr id="0" name=""/>
        <dsp:cNvSpPr/>
      </dsp:nvSpPr>
      <dsp:spPr>
        <a:xfrm>
          <a:off x="3543300" y="0"/>
          <a:ext cx="3543300" cy="2501900"/>
        </a:xfrm>
        <a:prstGeom prst="round1Rect">
          <a:avLst/>
        </a:prstGeom>
        <a:solidFill>
          <a:schemeClr val="accent3">
            <a:hueOff val="2437592"/>
            <a:satOff val="-24873"/>
            <a:lumOff val="6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General Regulatory        11</a:t>
          </a:r>
          <a:endParaRPr lang="en-US" sz="3100" kern="1200" dirty="0"/>
        </a:p>
      </dsp:txBody>
      <dsp:txXfrm>
        <a:off x="3543300" y="0"/>
        <a:ext cx="3543300" cy="1876425"/>
      </dsp:txXfrm>
    </dsp:sp>
    <dsp:sp modelId="{B6A7C471-5F05-43A9-A51A-EB8967A3F55D}">
      <dsp:nvSpPr>
        <dsp:cNvPr id="0" name=""/>
        <dsp:cNvSpPr/>
      </dsp:nvSpPr>
      <dsp:spPr>
        <a:xfrm rot="10800000">
          <a:off x="0" y="2501900"/>
          <a:ext cx="3543300" cy="2501900"/>
        </a:xfrm>
        <a:prstGeom prst="round1Rect">
          <a:avLst/>
        </a:prstGeom>
        <a:solidFill>
          <a:schemeClr val="accent3">
            <a:hueOff val="4875184"/>
            <a:satOff val="-49747"/>
            <a:lumOff val="13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Food Technical   35</a:t>
          </a:r>
          <a:endParaRPr lang="en-US" sz="3100" kern="1200" dirty="0"/>
        </a:p>
      </dsp:txBody>
      <dsp:txXfrm rot="10800000">
        <a:off x="0" y="3127374"/>
        <a:ext cx="3543300" cy="1876425"/>
      </dsp:txXfrm>
    </dsp:sp>
    <dsp:sp modelId="{1B4436C2-10B4-43D5-96B8-591A06D57A8C}">
      <dsp:nvSpPr>
        <dsp:cNvPr id="0" name=""/>
        <dsp:cNvSpPr/>
      </dsp:nvSpPr>
      <dsp:spPr>
        <a:xfrm rot="5400000">
          <a:off x="4064000" y="1981200"/>
          <a:ext cx="2501900" cy="3543300"/>
        </a:xfrm>
        <a:prstGeom prst="round1Rect">
          <a:avLst/>
        </a:prstGeom>
        <a:solidFill>
          <a:schemeClr val="accent3">
            <a:hueOff val="7312776"/>
            <a:satOff val="-74620"/>
            <a:lumOff val="19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Medical Products Technical          43</a:t>
          </a:r>
          <a:endParaRPr lang="en-US" sz="3100" kern="1200" dirty="0"/>
        </a:p>
      </dsp:txBody>
      <dsp:txXfrm rot="-5400000">
        <a:off x="3543300" y="3127374"/>
        <a:ext cx="3543300" cy="1876425"/>
      </dsp:txXfrm>
    </dsp:sp>
    <dsp:sp modelId="{4A9BCFF0-FACF-4C66-A458-F942FF25ADF4}">
      <dsp:nvSpPr>
        <dsp:cNvPr id="0" name=""/>
        <dsp:cNvSpPr/>
      </dsp:nvSpPr>
      <dsp:spPr>
        <a:xfrm>
          <a:off x="2133605" y="1803400"/>
          <a:ext cx="2819389" cy="1396998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Competencies </a:t>
          </a:r>
          <a:endParaRPr lang="en-US" sz="2800" b="1" kern="1200" dirty="0"/>
        </a:p>
      </dsp:txBody>
      <dsp:txXfrm>
        <a:off x="2201801" y="1871596"/>
        <a:ext cx="2682997" cy="1260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2FB4191-80E9-4C5B-9A66-102E83CA3C63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58D687E-6340-4286-89BE-7813EB1D3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50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70DEAED-BCD4-40BC-B8C3-C5D76B6BD645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16ACF56-3045-42C1-9248-AA99672C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51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CF56-3045-42C1-9248-AA99672CB0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5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Insert Full Page Picture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514600"/>
            <a:ext cx="6400800" cy="1752600"/>
          </a:xfrm>
          <a:prstGeom prst="rect">
            <a:avLst/>
          </a:prstGeom>
        </p:spPr>
        <p:txBody>
          <a:bodyPr lIns="0" tIns="457200" rIns="0" bIns="0">
            <a:normAutofit/>
          </a:bodyPr>
          <a:lstStyle>
            <a:lvl1pPr marL="0" indent="0" algn="l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1752600"/>
            <a:ext cx="6400800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7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Insert Full Page Picture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514600"/>
            <a:ext cx="6400800" cy="1752600"/>
          </a:xfrm>
          <a:prstGeom prst="rect">
            <a:avLst/>
          </a:prstGeom>
        </p:spPr>
        <p:txBody>
          <a:bodyPr lIns="0" tIns="457200" rIns="0" bIns="0">
            <a:normAutofit/>
          </a:bodyPr>
          <a:lstStyle>
            <a:lvl1pPr marL="0" indent="0" algn="l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1752600"/>
            <a:ext cx="6400800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09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219200"/>
            <a:ext cx="7924800" cy="609600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400"/>
              </a:lnSpc>
              <a:spcAft>
                <a:spcPts val="0"/>
              </a:spcAft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2103120"/>
            <a:ext cx="7927848" cy="1463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5E6E6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62000" y="3794760"/>
            <a:ext cx="384048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846320" y="3794760"/>
            <a:ext cx="384048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92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TA Column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219200"/>
            <a:ext cx="7924800" cy="609600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400"/>
              </a:lnSpc>
              <a:spcAft>
                <a:spcPts val="0"/>
              </a:spcAft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455831" y="2097088"/>
            <a:ext cx="2532888" cy="205740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3455831" y="4286977"/>
            <a:ext cx="1188720" cy="118872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4799999" y="4286977"/>
            <a:ext cx="1188720" cy="118872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6153912" y="2097088"/>
            <a:ext cx="2532888" cy="205740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6153912" y="4286977"/>
            <a:ext cx="1188720" cy="118872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7498080" y="4286977"/>
            <a:ext cx="1188720" cy="118872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6"/>
          </p:nvPr>
        </p:nvSpPr>
        <p:spPr>
          <a:xfrm>
            <a:off x="763588" y="2097088"/>
            <a:ext cx="2592387" cy="41275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3B6E8F"/>
              </a:buClr>
              <a:buFont typeface="Wingdings" pitchFamily="2" charset="2"/>
              <a:buChar char="§"/>
              <a:defRPr sz="1800">
                <a:solidFill>
                  <a:srgbClr val="5E6E66"/>
                </a:solidFill>
              </a:defRPr>
            </a:lvl1pPr>
            <a:lvl2pPr marL="171450" indent="0">
              <a:buClr>
                <a:srgbClr val="3B6E8F"/>
              </a:buClr>
              <a:buFont typeface="Wingdings" pitchFamily="2" charset="2"/>
              <a:buNone/>
              <a:defRPr sz="1600">
                <a:solidFill>
                  <a:srgbClr val="5E6E66"/>
                </a:solidFill>
              </a:defRPr>
            </a:lvl2pPr>
            <a:lvl3pPr marL="573088" indent="-171450">
              <a:buClr>
                <a:srgbClr val="3B6E8F"/>
              </a:buClr>
              <a:buFont typeface="Wingdings" pitchFamily="2" charset="2"/>
              <a:buChar char="§"/>
              <a:defRPr sz="1600">
                <a:solidFill>
                  <a:srgbClr val="5E6E66"/>
                </a:solidFill>
              </a:defRPr>
            </a:lvl3pPr>
            <a:lvl4pPr marL="742950" indent="-169863">
              <a:buClr>
                <a:srgbClr val="3B6E8F"/>
              </a:buClr>
              <a:buFont typeface="Wingdings" pitchFamily="2" charset="2"/>
              <a:buChar char="§"/>
              <a:defRPr sz="1600">
                <a:solidFill>
                  <a:srgbClr val="5E6E66"/>
                </a:solidFill>
              </a:defRPr>
            </a:lvl4pPr>
            <a:lvl5pPr marL="914400" indent="-171450">
              <a:buClr>
                <a:srgbClr val="3B6E8F"/>
              </a:buClr>
              <a:buFont typeface="Wingdings" pitchFamily="2" charset="2"/>
              <a:buChar char="§"/>
              <a:defRPr sz="1600">
                <a:solidFill>
                  <a:srgbClr val="5E6E6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88151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FF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77875" y="1280795"/>
            <a:ext cx="7908925" cy="5165725"/>
          </a:xfrm>
          <a:prstGeom prst="rect">
            <a:avLst/>
          </a:prstGeom>
        </p:spPr>
        <p:txBody>
          <a:bodyPr/>
          <a:lstStyle>
            <a:lvl1pPr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95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bleed with whit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Insert Full Page Picture</a:t>
            </a:r>
            <a:endParaRPr lang="en-US" dirty="0"/>
          </a:p>
        </p:txBody>
      </p:sp>
      <p:grpSp>
        <p:nvGrpSpPr>
          <p:cNvPr id="2" name="Group 8"/>
          <p:cNvGrpSpPr/>
          <p:nvPr/>
        </p:nvGrpSpPr>
        <p:grpSpPr>
          <a:xfrm>
            <a:off x="777240" y="4206240"/>
            <a:ext cx="7909560" cy="2194560"/>
            <a:chOff x="777240" y="4206240"/>
            <a:chExt cx="7909560" cy="2194560"/>
          </a:xfrm>
        </p:grpSpPr>
        <p:sp>
          <p:nvSpPr>
            <p:cNvPr id="10" name="Rectangle 9"/>
            <p:cNvSpPr/>
            <p:nvPr/>
          </p:nvSpPr>
          <p:spPr>
            <a:xfrm>
              <a:off x="777240" y="4663440"/>
              <a:ext cx="7909560" cy="173736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5440680" y="4206240"/>
              <a:ext cx="960120" cy="457200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815840"/>
            <a:ext cx="7620000" cy="426720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400"/>
              </a:lnSpc>
              <a:spcAft>
                <a:spcPts val="0"/>
              </a:spcAft>
              <a:defRPr sz="2800">
                <a:solidFill>
                  <a:srgbClr val="006A7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5334000"/>
            <a:ext cx="7620000" cy="1066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>
                <a:solidFill>
                  <a:srgbClr val="5E6E6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2672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219200"/>
            <a:ext cx="7924800" cy="609600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400"/>
              </a:lnSpc>
              <a:spcAft>
                <a:spcPts val="0"/>
              </a:spcAft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62000" y="2057400"/>
            <a:ext cx="3886200" cy="2743200"/>
          </a:xfrm>
          <a:prstGeom prst="rect">
            <a:avLst/>
          </a:prstGeom>
        </p:spPr>
        <p:txBody>
          <a:bodyPr/>
          <a:lstStyle>
            <a:lvl1pPr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800600" y="2057400"/>
            <a:ext cx="3886200" cy="2743200"/>
          </a:xfrm>
          <a:prstGeom prst="rect">
            <a:avLst/>
          </a:prstGeom>
        </p:spPr>
        <p:txBody>
          <a:bodyPr/>
          <a:lstStyle>
            <a:lvl1pPr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800600" y="4912136"/>
            <a:ext cx="3901440" cy="1463040"/>
          </a:xfrm>
          <a:prstGeom prst="rect">
            <a:avLst/>
          </a:prstGeom>
        </p:spPr>
        <p:txBody>
          <a:bodyPr lIns="0" tIns="0" rIns="0" bIns="0" numCol="1" spcCol="0"/>
          <a:lstStyle>
            <a:lvl1pPr marL="0" indent="0">
              <a:buNone/>
              <a:defRPr sz="1800">
                <a:solidFill>
                  <a:srgbClr val="5E6E66"/>
                </a:solidFill>
              </a:defRPr>
            </a:lvl1pPr>
            <a:lvl2pPr marL="0" indent="0">
              <a:buNone/>
              <a:defRPr sz="1200">
                <a:solidFill>
                  <a:srgbClr val="5E6E66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763588" y="4903788"/>
            <a:ext cx="3928992" cy="14668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5E6E66"/>
                </a:solidFill>
              </a:defRPr>
            </a:lvl1pPr>
            <a:lvl2pPr marL="0" indent="0">
              <a:buNone/>
              <a:tabLst/>
              <a:defRPr sz="1200">
                <a:solidFill>
                  <a:srgbClr val="5E6E66"/>
                </a:solidFill>
              </a:defRPr>
            </a:lvl2pPr>
            <a:lvl3pPr marL="0" indent="0">
              <a:buNone/>
              <a:defRPr sz="1200">
                <a:solidFill>
                  <a:srgbClr val="5E6E66"/>
                </a:solidFill>
              </a:defRPr>
            </a:lvl3pPr>
            <a:lvl4pPr marL="0" indent="0">
              <a:buNone/>
              <a:defRPr sz="1200">
                <a:solidFill>
                  <a:srgbClr val="5E6E66"/>
                </a:solidFill>
              </a:defRPr>
            </a:lvl4pPr>
            <a:lvl5pPr marL="0" indent="0">
              <a:buNone/>
              <a:defRPr sz="1200">
                <a:solidFill>
                  <a:srgbClr val="5E6E6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29788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31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52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6312725" y="724395"/>
            <a:ext cx="2133600" cy="338945"/>
          </a:xfrm>
        </p:spPr>
        <p:txBody>
          <a:bodyPr/>
          <a:lstStyle/>
          <a:p>
            <a:fld id="{55B01140-EBBC-456B-A2D6-34924ED29FFC}" type="datetime4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June 20, 2014</a:t>
            </a:fld>
            <a:endParaRPr dirty="0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45CC87-9C80-4744-A7AC-AE3C7C574A35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 dirty="0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763588" y="2086331"/>
            <a:ext cx="7923212" cy="3535008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Clr>
                <a:srgbClr val="3B6E8F"/>
              </a:buClr>
              <a:buFont typeface="Wingdings" pitchFamily="2" charset="2"/>
              <a:buChar char="§"/>
              <a:defRPr sz="1800">
                <a:solidFill>
                  <a:srgbClr val="427AA0"/>
                </a:solidFill>
              </a:defRPr>
            </a:lvl1pPr>
            <a:lvl2pPr marL="344488" indent="-173038">
              <a:buClr>
                <a:srgbClr val="3B6E8F"/>
              </a:buClr>
              <a:defRPr sz="1600">
                <a:solidFill>
                  <a:srgbClr val="427AA0"/>
                </a:solidFill>
              </a:defRPr>
            </a:lvl2pPr>
            <a:lvl3pPr>
              <a:defRPr sz="1600" baseline="0">
                <a:solidFill>
                  <a:srgbClr val="427AA0"/>
                </a:solidFill>
              </a:defRPr>
            </a:lvl3pPr>
            <a:lvl4pPr marL="860425" indent="-171450">
              <a:buClr>
                <a:srgbClr val="3B6E8F"/>
              </a:buClr>
              <a:buFont typeface="Wingdings" pitchFamily="2" charset="2"/>
              <a:buChar char="§"/>
              <a:defRPr sz="1600" baseline="0">
                <a:solidFill>
                  <a:srgbClr val="5E6E66"/>
                </a:solidFill>
              </a:defRPr>
            </a:lvl4pPr>
            <a:lvl5pPr marL="1085850" indent="-171450">
              <a:buClr>
                <a:srgbClr val="3B6E8F"/>
              </a:buClr>
              <a:buFont typeface="Wingdings" pitchFamily="2" charset="2"/>
              <a:buNone/>
              <a:tabLst/>
              <a:defRPr sz="1600">
                <a:solidFill>
                  <a:srgbClr val="5E6E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3270" y="1219200"/>
            <a:ext cx="7924800" cy="609600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>
              <a:lnSpc>
                <a:spcPts val="3400"/>
              </a:lnSpc>
              <a:spcAft>
                <a:spcPts val="0"/>
              </a:spcAft>
              <a:defRPr sz="2800">
                <a:solidFill>
                  <a:srgbClr val="427AA0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136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Insert Full Page Picture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514600"/>
            <a:ext cx="6400800" cy="1752600"/>
          </a:xfrm>
          <a:prstGeom prst="rect">
            <a:avLst/>
          </a:prstGeom>
        </p:spPr>
        <p:txBody>
          <a:bodyPr lIns="0" tIns="457200" rIns="0" bIns="0">
            <a:normAutofit/>
          </a:bodyPr>
          <a:lstStyle>
            <a:lvl1pPr marL="0" indent="0" algn="l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1752600"/>
            <a:ext cx="6400800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1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219200"/>
            <a:ext cx="7924800" cy="609600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400"/>
              </a:lnSpc>
              <a:spcAft>
                <a:spcPts val="0"/>
              </a:spcAft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2103120"/>
            <a:ext cx="7927848" cy="1463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5E6E6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62000" y="3794760"/>
            <a:ext cx="384048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846320" y="3794760"/>
            <a:ext cx="384048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29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219200"/>
            <a:ext cx="7924800" cy="609600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400"/>
              </a:lnSpc>
              <a:spcAft>
                <a:spcPts val="0"/>
              </a:spcAft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2103120"/>
            <a:ext cx="7927848" cy="1463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5E6E6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62000" y="3794760"/>
            <a:ext cx="384048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846320" y="3794760"/>
            <a:ext cx="384048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6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TA Column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219200"/>
            <a:ext cx="7924800" cy="609600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400"/>
              </a:lnSpc>
              <a:spcAft>
                <a:spcPts val="0"/>
              </a:spcAft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455831" y="2097088"/>
            <a:ext cx="2532888" cy="205740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3455831" y="4286977"/>
            <a:ext cx="1188720" cy="118872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4799999" y="4286977"/>
            <a:ext cx="1188720" cy="118872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6153912" y="2097088"/>
            <a:ext cx="2532888" cy="205740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6153912" y="4286977"/>
            <a:ext cx="1188720" cy="118872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7498080" y="4286977"/>
            <a:ext cx="1188720" cy="118872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6"/>
          </p:nvPr>
        </p:nvSpPr>
        <p:spPr>
          <a:xfrm>
            <a:off x="763588" y="2097088"/>
            <a:ext cx="2592387" cy="41275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3B6E8F"/>
              </a:buClr>
              <a:buFont typeface="Wingdings" pitchFamily="2" charset="2"/>
              <a:buChar char="§"/>
              <a:defRPr sz="1800">
                <a:solidFill>
                  <a:srgbClr val="5E6E66"/>
                </a:solidFill>
              </a:defRPr>
            </a:lvl1pPr>
            <a:lvl2pPr marL="171450" indent="0">
              <a:buClr>
                <a:srgbClr val="3B6E8F"/>
              </a:buClr>
              <a:buFont typeface="Wingdings" pitchFamily="2" charset="2"/>
              <a:buNone/>
              <a:defRPr sz="1600">
                <a:solidFill>
                  <a:srgbClr val="5E6E66"/>
                </a:solidFill>
              </a:defRPr>
            </a:lvl2pPr>
            <a:lvl3pPr marL="573088" indent="-171450">
              <a:buClr>
                <a:srgbClr val="3B6E8F"/>
              </a:buClr>
              <a:buFont typeface="Wingdings" pitchFamily="2" charset="2"/>
              <a:buChar char="§"/>
              <a:defRPr sz="1600">
                <a:solidFill>
                  <a:srgbClr val="5E6E66"/>
                </a:solidFill>
              </a:defRPr>
            </a:lvl3pPr>
            <a:lvl4pPr marL="742950" indent="-169863">
              <a:buClr>
                <a:srgbClr val="3B6E8F"/>
              </a:buClr>
              <a:buFont typeface="Wingdings" pitchFamily="2" charset="2"/>
              <a:buChar char="§"/>
              <a:defRPr sz="1600">
                <a:solidFill>
                  <a:srgbClr val="5E6E66"/>
                </a:solidFill>
              </a:defRPr>
            </a:lvl4pPr>
            <a:lvl5pPr marL="914400" indent="-171450">
              <a:buClr>
                <a:srgbClr val="3B6E8F"/>
              </a:buClr>
              <a:buFont typeface="Wingdings" pitchFamily="2" charset="2"/>
              <a:buChar char="§"/>
              <a:defRPr sz="1600">
                <a:solidFill>
                  <a:srgbClr val="5E6E6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73041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FF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77875" y="1280795"/>
            <a:ext cx="7908925" cy="5165725"/>
          </a:xfrm>
          <a:prstGeom prst="rect">
            <a:avLst/>
          </a:prstGeom>
        </p:spPr>
        <p:txBody>
          <a:bodyPr/>
          <a:lstStyle>
            <a:lvl1pPr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905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bleed with whit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Insert Full Page Picture</a:t>
            </a:r>
            <a:endParaRPr lang="en-US" dirty="0"/>
          </a:p>
        </p:txBody>
      </p:sp>
      <p:grpSp>
        <p:nvGrpSpPr>
          <p:cNvPr id="2" name="Group 8"/>
          <p:cNvGrpSpPr/>
          <p:nvPr/>
        </p:nvGrpSpPr>
        <p:grpSpPr>
          <a:xfrm>
            <a:off x="777240" y="4206240"/>
            <a:ext cx="7909560" cy="2194560"/>
            <a:chOff x="777240" y="4206240"/>
            <a:chExt cx="7909560" cy="2194560"/>
          </a:xfrm>
        </p:grpSpPr>
        <p:sp>
          <p:nvSpPr>
            <p:cNvPr id="10" name="Rectangle 9"/>
            <p:cNvSpPr/>
            <p:nvPr/>
          </p:nvSpPr>
          <p:spPr>
            <a:xfrm>
              <a:off x="777240" y="4663440"/>
              <a:ext cx="7909560" cy="173736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5440680" y="4206240"/>
              <a:ext cx="960120" cy="457200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815840"/>
            <a:ext cx="7620000" cy="426720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400"/>
              </a:lnSpc>
              <a:spcAft>
                <a:spcPts val="0"/>
              </a:spcAft>
              <a:defRPr sz="2800">
                <a:solidFill>
                  <a:srgbClr val="006A7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5334000"/>
            <a:ext cx="7620000" cy="1066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>
                <a:solidFill>
                  <a:srgbClr val="5E6E6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23615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219200"/>
            <a:ext cx="7924800" cy="609600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400"/>
              </a:lnSpc>
              <a:spcAft>
                <a:spcPts val="0"/>
              </a:spcAft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62000" y="2057400"/>
            <a:ext cx="3886200" cy="2743200"/>
          </a:xfrm>
          <a:prstGeom prst="rect">
            <a:avLst/>
          </a:prstGeom>
        </p:spPr>
        <p:txBody>
          <a:bodyPr/>
          <a:lstStyle>
            <a:lvl1pPr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800600" y="2057400"/>
            <a:ext cx="3886200" cy="2743200"/>
          </a:xfrm>
          <a:prstGeom prst="rect">
            <a:avLst/>
          </a:prstGeom>
        </p:spPr>
        <p:txBody>
          <a:bodyPr/>
          <a:lstStyle>
            <a:lvl1pPr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800600" y="4912136"/>
            <a:ext cx="3901440" cy="1463040"/>
          </a:xfrm>
          <a:prstGeom prst="rect">
            <a:avLst/>
          </a:prstGeom>
        </p:spPr>
        <p:txBody>
          <a:bodyPr lIns="0" tIns="0" rIns="0" bIns="0" numCol="1" spcCol="0"/>
          <a:lstStyle>
            <a:lvl1pPr marL="0" indent="0">
              <a:buNone/>
              <a:defRPr sz="1800">
                <a:solidFill>
                  <a:srgbClr val="5E6E66"/>
                </a:solidFill>
              </a:defRPr>
            </a:lvl1pPr>
            <a:lvl2pPr marL="0" indent="0">
              <a:buNone/>
              <a:defRPr sz="1200">
                <a:solidFill>
                  <a:srgbClr val="5E6E66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763588" y="4903788"/>
            <a:ext cx="3928992" cy="14668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5E6E66"/>
                </a:solidFill>
              </a:defRPr>
            </a:lvl1pPr>
            <a:lvl2pPr marL="0" indent="0">
              <a:buNone/>
              <a:tabLst/>
              <a:defRPr sz="1200">
                <a:solidFill>
                  <a:srgbClr val="5E6E66"/>
                </a:solidFill>
              </a:defRPr>
            </a:lvl2pPr>
            <a:lvl3pPr marL="0" indent="0">
              <a:buNone/>
              <a:defRPr sz="1200">
                <a:solidFill>
                  <a:srgbClr val="5E6E66"/>
                </a:solidFill>
              </a:defRPr>
            </a:lvl3pPr>
            <a:lvl4pPr marL="0" indent="0">
              <a:buNone/>
              <a:defRPr sz="1200">
                <a:solidFill>
                  <a:srgbClr val="5E6E66"/>
                </a:solidFill>
              </a:defRPr>
            </a:lvl4pPr>
            <a:lvl5pPr marL="0" indent="0">
              <a:buNone/>
              <a:defRPr sz="1200">
                <a:solidFill>
                  <a:srgbClr val="5E6E6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10674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57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892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6312725" y="724395"/>
            <a:ext cx="2133600" cy="338945"/>
          </a:xfrm>
        </p:spPr>
        <p:txBody>
          <a:bodyPr/>
          <a:lstStyle/>
          <a:p>
            <a:fld id="{55B01140-EBBC-456B-A2D6-34924ED29FFC}" type="datetime4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June 20, 2014</a:t>
            </a:fld>
            <a:endParaRPr dirty="0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45CC87-9C80-4744-A7AC-AE3C7C574A35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 dirty="0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763588" y="2086331"/>
            <a:ext cx="7923212" cy="3535008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Clr>
                <a:srgbClr val="3B6E8F"/>
              </a:buClr>
              <a:buFont typeface="Wingdings" pitchFamily="2" charset="2"/>
              <a:buChar char="§"/>
              <a:defRPr sz="1800">
                <a:solidFill>
                  <a:srgbClr val="427AA0"/>
                </a:solidFill>
              </a:defRPr>
            </a:lvl1pPr>
            <a:lvl2pPr marL="344488" indent="-173038">
              <a:buClr>
                <a:srgbClr val="3B6E8F"/>
              </a:buClr>
              <a:defRPr sz="1600">
                <a:solidFill>
                  <a:srgbClr val="427AA0"/>
                </a:solidFill>
              </a:defRPr>
            </a:lvl2pPr>
            <a:lvl3pPr>
              <a:defRPr sz="1600" baseline="0">
                <a:solidFill>
                  <a:srgbClr val="427AA0"/>
                </a:solidFill>
              </a:defRPr>
            </a:lvl3pPr>
            <a:lvl4pPr marL="860425" indent="-171450">
              <a:buClr>
                <a:srgbClr val="3B6E8F"/>
              </a:buClr>
              <a:buFont typeface="Wingdings" pitchFamily="2" charset="2"/>
              <a:buChar char="§"/>
              <a:defRPr sz="1600" baseline="0">
                <a:solidFill>
                  <a:srgbClr val="5E6E66"/>
                </a:solidFill>
              </a:defRPr>
            </a:lvl4pPr>
            <a:lvl5pPr marL="1085850" indent="-171450">
              <a:buClr>
                <a:srgbClr val="3B6E8F"/>
              </a:buClr>
              <a:buFont typeface="Wingdings" pitchFamily="2" charset="2"/>
              <a:buNone/>
              <a:tabLst/>
              <a:defRPr sz="1600">
                <a:solidFill>
                  <a:srgbClr val="5E6E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3270" y="1219200"/>
            <a:ext cx="7924800" cy="609600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>
              <a:lnSpc>
                <a:spcPts val="3400"/>
              </a:lnSpc>
              <a:spcAft>
                <a:spcPts val="0"/>
              </a:spcAft>
              <a:defRPr sz="2800">
                <a:solidFill>
                  <a:srgbClr val="427AA0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988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Insert Full Page Picture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514600"/>
            <a:ext cx="6400800" cy="1752600"/>
          </a:xfrm>
          <a:prstGeom prst="rect">
            <a:avLst/>
          </a:prstGeom>
        </p:spPr>
        <p:txBody>
          <a:bodyPr lIns="0" tIns="457200" rIns="0" bIns="0">
            <a:normAutofit/>
          </a:bodyPr>
          <a:lstStyle>
            <a:lvl1pPr marL="0" indent="0" algn="l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1752600"/>
            <a:ext cx="6400800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03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219200"/>
            <a:ext cx="7924800" cy="609600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400"/>
              </a:lnSpc>
              <a:spcAft>
                <a:spcPts val="0"/>
              </a:spcAft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2103120"/>
            <a:ext cx="7927848" cy="1463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5E6E6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62000" y="3794760"/>
            <a:ext cx="384048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846320" y="3794760"/>
            <a:ext cx="384048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63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TA Column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219200"/>
            <a:ext cx="7924800" cy="609600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400"/>
              </a:lnSpc>
              <a:spcAft>
                <a:spcPts val="0"/>
              </a:spcAft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455831" y="2097088"/>
            <a:ext cx="2532888" cy="205740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3455831" y="4286977"/>
            <a:ext cx="1188720" cy="118872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4799999" y="4286977"/>
            <a:ext cx="1188720" cy="118872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6153912" y="2097088"/>
            <a:ext cx="2532888" cy="205740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6153912" y="4286977"/>
            <a:ext cx="1188720" cy="118872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7498080" y="4286977"/>
            <a:ext cx="1188720" cy="118872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6"/>
          </p:nvPr>
        </p:nvSpPr>
        <p:spPr>
          <a:xfrm>
            <a:off x="763588" y="2097088"/>
            <a:ext cx="2592387" cy="41275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3B6E8F"/>
              </a:buClr>
              <a:buFont typeface="Wingdings" pitchFamily="2" charset="2"/>
              <a:buChar char="§"/>
              <a:defRPr sz="1800">
                <a:solidFill>
                  <a:srgbClr val="5E6E66"/>
                </a:solidFill>
              </a:defRPr>
            </a:lvl1pPr>
            <a:lvl2pPr marL="171450" indent="0">
              <a:buClr>
                <a:srgbClr val="3B6E8F"/>
              </a:buClr>
              <a:buFont typeface="Wingdings" pitchFamily="2" charset="2"/>
              <a:buNone/>
              <a:defRPr sz="1600">
                <a:solidFill>
                  <a:srgbClr val="5E6E66"/>
                </a:solidFill>
              </a:defRPr>
            </a:lvl2pPr>
            <a:lvl3pPr marL="573088" indent="-171450">
              <a:buClr>
                <a:srgbClr val="3B6E8F"/>
              </a:buClr>
              <a:buFont typeface="Wingdings" pitchFamily="2" charset="2"/>
              <a:buChar char="§"/>
              <a:defRPr sz="1600">
                <a:solidFill>
                  <a:srgbClr val="5E6E66"/>
                </a:solidFill>
              </a:defRPr>
            </a:lvl3pPr>
            <a:lvl4pPr marL="742950" indent="-169863">
              <a:buClr>
                <a:srgbClr val="3B6E8F"/>
              </a:buClr>
              <a:buFont typeface="Wingdings" pitchFamily="2" charset="2"/>
              <a:buChar char="§"/>
              <a:defRPr sz="1600">
                <a:solidFill>
                  <a:srgbClr val="5E6E66"/>
                </a:solidFill>
              </a:defRPr>
            </a:lvl4pPr>
            <a:lvl5pPr marL="914400" indent="-171450">
              <a:buClr>
                <a:srgbClr val="3B6E8F"/>
              </a:buClr>
              <a:buFont typeface="Wingdings" pitchFamily="2" charset="2"/>
              <a:buChar char="§"/>
              <a:defRPr sz="1600">
                <a:solidFill>
                  <a:srgbClr val="5E6E6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15594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TA Column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219200"/>
            <a:ext cx="7924800" cy="609600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400"/>
              </a:lnSpc>
              <a:spcAft>
                <a:spcPts val="0"/>
              </a:spcAft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455831" y="2097088"/>
            <a:ext cx="2532888" cy="205740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3455831" y="4286977"/>
            <a:ext cx="1188720" cy="118872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4799999" y="4286977"/>
            <a:ext cx="1188720" cy="118872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6153912" y="2097088"/>
            <a:ext cx="2532888" cy="205740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6153912" y="4286977"/>
            <a:ext cx="1188720" cy="118872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7498080" y="4286977"/>
            <a:ext cx="1188720" cy="118872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6"/>
          </p:nvPr>
        </p:nvSpPr>
        <p:spPr>
          <a:xfrm>
            <a:off x="763588" y="2097088"/>
            <a:ext cx="2592387" cy="41275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3B6E8F"/>
              </a:buClr>
              <a:buFont typeface="Wingdings" pitchFamily="2" charset="2"/>
              <a:buChar char="§"/>
              <a:defRPr sz="1800">
                <a:solidFill>
                  <a:srgbClr val="5E6E66"/>
                </a:solidFill>
              </a:defRPr>
            </a:lvl1pPr>
            <a:lvl2pPr marL="171450" indent="0">
              <a:buClr>
                <a:srgbClr val="3B6E8F"/>
              </a:buClr>
              <a:buFont typeface="Wingdings" pitchFamily="2" charset="2"/>
              <a:buNone/>
              <a:defRPr sz="1600">
                <a:solidFill>
                  <a:srgbClr val="5E6E66"/>
                </a:solidFill>
              </a:defRPr>
            </a:lvl2pPr>
            <a:lvl3pPr marL="573088" indent="-171450">
              <a:buClr>
                <a:srgbClr val="3B6E8F"/>
              </a:buClr>
              <a:buFont typeface="Wingdings" pitchFamily="2" charset="2"/>
              <a:buChar char="§"/>
              <a:defRPr sz="1600">
                <a:solidFill>
                  <a:srgbClr val="5E6E66"/>
                </a:solidFill>
              </a:defRPr>
            </a:lvl3pPr>
            <a:lvl4pPr marL="742950" indent="-169863">
              <a:buClr>
                <a:srgbClr val="3B6E8F"/>
              </a:buClr>
              <a:buFont typeface="Wingdings" pitchFamily="2" charset="2"/>
              <a:buChar char="§"/>
              <a:defRPr sz="1600">
                <a:solidFill>
                  <a:srgbClr val="5E6E66"/>
                </a:solidFill>
              </a:defRPr>
            </a:lvl4pPr>
            <a:lvl5pPr marL="914400" indent="-171450">
              <a:buClr>
                <a:srgbClr val="3B6E8F"/>
              </a:buClr>
              <a:buFont typeface="Wingdings" pitchFamily="2" charset="2"/>
              <a:buChar char="§"/>
              <a:defRPr sz="1600">
                <a:solidFill>
                  <a:srgbClr val="5E6E6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27226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FF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77875" y="1280795"/>
            <a:ext cx="7908925" cy="5165725"/>
          </a:xfrm>
          <a:prstGeom prst="rect">
            <a:avLst/>
          </a:prstGeom>
        </p:spPr>
        <p:txBody>
          <a:bodyPr/>
          <a:lstStyle>
            <a:lvl1pPr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176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bleed with whit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Insert Full Page Picture</a:t>
            </a:r>
            <a:endParaRPr lang="en-US" dirty="0"/>
          </a:p>
        </p:txBody>
      </p:sp>
      <p:grpSp>
        <p:nvGrpSpPr>
          <p:cNvPr id="2" name="Group 8"/>
          <p:cNvGrpSpPr/>
          <p:nvPr/>
        </p:nvGrpSpPr>
        <p:grpSpPr>
          <a:xfrm>
            <a:off x="777240" y="4206240"/>
            <a:ext cx="7909560" cy="2194560"/>
            <a:chOff x="777240" y="4206240"/>
            <a:chExt cx="7909560" cy="2194560"/>
          </a:xfrm>
        </p:grpSpPr>
        <p:sp>
          <p:nvSpPr>
            <p:cNvPr id="10" name="Rectangle 9"/>
            <p:cNvSpPr/>
            <p:nvPr/>
          </p:nvSpPr>
          <p:spPr>
            <a:xfrm>
              <a:off x="777240" y="4663440"/>
              <a:ext cx="7909560" cy="173736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5440680" y="4206240"/>
              <a:ext cx="960120" cy="457200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815840"/>
            <a:ext cx="7620000" cy="426720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400"/>
              </a:lnSpc>
              <a:spcAft>
                <a:spcPts val="0"/>
              </a:spcAft>
              <a:defRPr sz="2800">
                <a:solidFill>
                  <a:srgbClr val="006A7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5334000"/>
            <a:ext cx="7620000" cy="1066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>
                <a:solidFill>
                  <a:srgbClr val="5E6E6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53922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219200"/>
            <a:ext cx="7924800" cy="609600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400"/>
              </a:lnSpc>
              <a:spcAft>
                <a:spcPts val="0"/>
              </a:spcAft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62000" y="2057400"/>
            <a:ext cx="3886200" cy="2743200"/>
          </a:xfrm>
          <a:prstGeom prst="rect">
            <a:avLst/>
          </a:prstGeom>
        </p:spPr>
        <p:txBody>
          <a:bodyPr/>
          <a:lstStyle>
            <a:lvl1pPr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800600" y="2057400"/>
            <a:ext cx="3886200" cy="2743200"/>
          </a:xfrm>
          <a:prstGeom prst="rect">
            <a:avLst/>
          </a:prstGeom>
        </p:spPr>
        <p:txBody>
          <a:bodyPr/>
          <a:lstStyle>
            <a:lvl1pPr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800600" y="4912136"/>
            <a:ext cx="3901440" cy="1463040"/>
          </a:xfrm>
          <a:prstGeom prst="rect">
            <a:avLst/>
          </a:prstGeom>
        </p:spPr>
        <p:txBody>
          <a:bodyPr lIns="0" tIns="0" rIns="0" bIns="0" numCol="1" spcCol="0"/>
          <a:lstStyle>
            <a:lvl1pPr marL="0" indent="0">
              <a:buNone/>
              <a:defRPr sz="1800">
                <a:solidFill>
                  <a:srgbClr val="5E6E66"/>
                </a:solidFill>
              </a:defRPr>
            </a:lvl1pPr>
            <a:lvl2pPr marL="0" indent="0">
              <a:buNone/>
              <a:defRPr sz="1200">
                <a:solidFill>
                  <a:srgbClr val="5E6E66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763588" y="4903788"/>
            <a:ext cx="3928992" cy="14668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5E6E66"/>
                </a:solidFill>
              </a:defRPr>
            </a:lvl1pPr>
            <a:lvl2pPr marL="0" indent="0">
              <a:buNone/>
              <a:tabLst/>
              <a:defRPr sz="1200">
                <a:solidFill>
                  <a:srgbClr val="5E6E66"/>
                </a:solidFill>
              </a:defRPr>
            </a:lvl2pPr>
            <a:lvl3pPr marL="0" indent="0">
              <a:buNone/>
              <a:defRPr sz="1200">
                <a:solidFill>
                  <a:srgbClr val="5E6E66"/>
                </a:solidFill>
              </a:defRPr>
            </a:lvl3pPr>
            <a:lvl4pPr marL="0" indent="0">
              <a:buNone/>
              <a:defRPr sz="1200">
                <a:solidFill>
                  <a:srgbClr val="5E6E66"/>
                </a:solidFill>
              </a:defRPr>
            </a:lvl4pPr>
            <a:lvl5pPr marL="0" indent="0">
              <a:buNone/>
              <a:defRPr sz="1200">
                <a:solidFill>
                  <a:srgbClr val="5E6E6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599524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556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479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6312725" y="724395"/>
            <a:ext cx="2133600" cy="338945"/>
          </a:xfrm>
        </p:spPr>
        <p:txBody>
          <a:bodyPr/>
          <a:lstStyle/>
          <a:p>
            <a:fld id="{55B01140-EBBC-456B-A2D6-34924ED29FFC}" type="datetime4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June 20, 2014</a:t>
            </a:fld>
            <a:endParaRPr dirty="0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45CC87-9C80-4744-A7AC-AE3C7C574A35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 dirty="0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763588" y="2086331"/>
            <a:ext cx="7923212" cy="3535008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Clr>
                <a:srgbClr val="3B6E8F"/>
              </a:buClr>
              <a:buFont typeface="Wingdings" pitchFamily="2" charset="2"/>
              <a:buChar char="§"/>
              <a:defRPr sz="1800">
                <a:solidFill>
                  <a:srgbClr val="427AA0"/>
                </a:solidFill>
              </a:defRPr>
            </a:lvl1pPr>
            <a:lvl2pPr marL="344488" indent="-173038">
              <a:buClr>
                <a:srgbClr val="3B6E8F"/>
              </a:buClr>
              <a:defRPr sz="1600">
                <a:solidFill>
                  <a:srgbClr val="427AA0"/>
                </a:solidFill>
              </a:defRPr>
            </a:lvl2pPr>
            <a:lvl3pPr>
              <a:defRPr sz="1600" baseline="0">
                <a:solidFill>
                  <a:srgbClr val="427AA0"/>
                </a:solidFill>
              </a:defRPr>
            </a:lvl3pPr>
            <a:lvl4pPr marL="860425" indent="-171450">
              <a:buClr>
                <a:srgbClr val="3B6E8F"/>
              </a:buClr>
              <a:buFont typeface="Wingdings" pitchFamily="2" charset="2"/>
              <a:buChar char="§"/>
              <a:defRPr sz="1600" baseline="0">
                <a:solidFill>
                  <a:srgbClr val="5E6E66"/>
                </a:solidFill>
              </a:defRPr>
            </a:lvl4pPr>
            <a:lvl5pPr marL="1085850" indent="-171450">
              <a:buClr>
                <a:srgbClr val="3B6E8F"/>
              </a:buClr>
              <a:buFont typeface="Wingdings" pitchFamily="2" charset="2"/>
              <a:buNone/>
              <a:tabLst/>
              <a:defRPr sz="1600">
                <a:solidFill>
                  <a:srgbClr val="5E6E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3270" y="1219200"/>
            <a:ext cx="7924800" cy="609600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>
              <a:lnSpc>
                <a:spcPts val="3400"/>
              </a:lnSpc>
              <a:spcAft>
                <a:spcPts val="0"/>
              </a:spcAft>
              <a:defRPr sz="2800">
                <a:solidFill>
                  <a:srgbClr val="427AA0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599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Insert Full Page Picture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514600"/>
            <a:ext cx="6400800" cy="1752600"/>
          </a:xfrm>
          <a:prstGeom prst="rect">
            <a:avLst/>
          </a:prstGeom>
        </p:spPr>
        <p:txBody>
          <a:bodyPr lIns="0" tIns="457200" rIns="0" bIns="0">
            <a:normAutofit/>
          </a:bodyPr>
          <a:lstStyle>
            <a:lvl1pPr marL="0" indent="0" algn="l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1752600"/>
            <a:ext cx="6400800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274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219200"/>
            <a:ext cx="7924800" cy="609600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400"/>
              </a:lnSpc>
              <a:spcAft>
                <a:spcPts val="0"/>
              </a:spcAft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2103120"/>
            <a:ext cx="7927848" cy="1463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5E6E6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62000" y="3794760"/>
            <a:ext cx="384048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846320" y="3794760"/>
            <a:ext cx="384048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18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TA Column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219200"/>
            <a:ext cx="7924800" cy="609600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400"/>
              </a:lnSpc>
              <a:spcAft>
                <a:spcPts val="0"/>
              </a:spcAft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455831" y="2097088"/>
            <a:ext cx="2532888" cy="205740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3455831" y="4286977"/>
            <a:ext cx="1188720" cy="118872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4799999" y="4286977"/>
            <a:ext cx="1188720" cy="118872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6153912" y="2097088"/>
            <a:ext cx="2532888" cy="205740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6153912" y="4286977"/>
            <a:ext cx="1188720" cy="118872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7498080" y="4286977"/>
            <a:ext cx="1188720" cy="118872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6"/>
          </p:nvPr>
        </p:nvSpPr>
        <p:spPr>
          <a:xfrm>
            <a:off x="763588" y="2097088"/>
            <a:ext cx="2592387" cy="41275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3B6E8F"/>
              </a:buClr>
              <a:buFont typeface="Wingdings" pitchFamily="2" charset="2"/>
              <a:buChar char="§"/>
              <a:defRPr sz="1800">
                <a:solidFill>
                  <a:srgbClr val="5E6E66"/>
                </a:solidFill>
              </a:defRPr>
            </a:lvl1pPr>
            <a:lvl2pPr marL="171450" indent="0">
              <a:buClr>
                <a:srgbClr val="3B6E8F"/>
              </a:buClr>
              <a:buFont typeface="Wingdings" pitchFamily="2" charset="2"/>
              <a:buNone/>
              <a:defRPr sz="1600">
                <a:solidFill>
                  <a:srgbClr val="5E6E66"/>
                </a:solidFill>
              </a:defRPr>
            </a:lvl2pPr>
            <a:lvl3pPr marL="573088" indent="-171450">
              <a:buClr>
                <a:srgbClr val="3B6E8F"/>
              </a:buClr>
              <a:buFont typeface="Wingdings" pitchFamily="2" charset="2"/>
              <a:buChar char="§"/>
              <a:defRPr sz="1600">
                <a:solidFill>
                  <a:srgbClr val="5E6E66"/>
                </a:solidFill>
              </a:defRPr>
            </a:lvl3pPr>
            <a:lvl4pPr marL="742950" indent="-169863">
              <a:buClr>
                <a:srgbClr val="3B6E8F"/>
              </a:buClr>
              <a:buFont typeface="Wingdings" pitchFamily="2" charset="2"/>
              <a:buChar char="§"/>
              <a:defRPr sz="1600">
                <a:solidFill>
                  <a:srgbClr val="5E6E66"/>
                </a:solidFill>
              </a:defRPr>
            </a:lvl4pPr>
            <a:lvl5pPr marL="914400" indent="-171450">
              <a:buClr>
                <a:srgbClr val="3B6E8F"/>
              </a:buClr>
              <a:buFont typeface="Wingdings" pitchFamily="2" charset="2"/>
              <a:buChar char="§"/>
              <a:defRPr sz="1600">
                <a:solidFill>
                  <a:srgbClr val="5E6E6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999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FF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77875" y="1280795"/>
            <a:ext cx="7908925" cy="5165725"/>
          </a:xfrm>
          <a:prstGeom prst="rect">
            <a:avLst/>
          </a:prstGeom>
        </p:spPr>
        <p:txBody>
          <a:bodyPr/>
          <a:lstStyle>
            <a:lvl1pPr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15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FF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77875" y="1280795"/>
            <a:ext cx="7908925" cy="5165725"/>
          </a:xfrm>
          <a:prstGeom prst="rect">
            <a:avLst/>
          </a:prstGeom>
        </p:spPr>
        <p:txBody>
          <a:bodyPr/>
          <a:lstStyle>
            <a:lvl1pPr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77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bleed with whit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Insert Full Page Picture</a:t>
            </a:r>
            <a:endParaRPr lang="en-US" dirty="0"/>
          </a:p>
        </p:txBody>
      </p:sp>
      <p:grpSp>
        <p:nvGrpSpPr>
          <p:cNvPr id="2" name="Group 8"/>
          <p:cNvGrpSpPr/>
          <p:nvPr/>
        </p:nvGrpSpPr>
        <p:grpSpPr>
          <a:xfrm>
            <a:off x="777240" y="4206240"/>
            <a:ext cx="7909560" cy="2194560"/>
            <a:chOff x="777240" y="4206240"/>
            <a:chExt cx="7909560" cy="2194560"/>
          </a:xfrm>
        </p:grpSpPr>
        <p:sp>
          <p:nvSpPr>
            <p:cNvPr id="10" name="Rectangle 9"/>
            <p:cNvSpPr/>
            <p:nvPr/>
          </p:nvSpPr>
          <p:spPr>
            <a:xfrm>
              <a:off x="777240" y="4663440"/>
              <a:ext cx="7909560" cy="173736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5440680" y="4206240"/>
              <a:ext cx="960120" cy="457200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815840"/>
            <a:ext cx="7620000" cy="426720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400"/>
              </a:lnSpc>
              <a:spcAft>
                <a:spcPts val="0"/>
              </a:spcAft>
              <a:defRPr sz="2800">
                <a:solidFill>
                  <a:srgbClr val="006A7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5334000"/>
            <a:ext cx="7620000" cy="1066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>
                <a:solidFill>
                  <a:srgbClr val="5E6E6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88215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219200"/>
            <a:ext cx="7924800" cy="609600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400"/>
              </a:lnSpc>
              <a:spcAft>
                <a:spcPts val="0"/>
              </a:spcAft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62000" y="2057400"/>
            <a:ext cx="3886200" cy="2743200"/>
          </a:xfrm>
          <a:prstGeom prst="rect">
            <a:avLst/>
          </a:prstGeom>
        </p:spPr>
        <p:txBody>
          <a:bodyPr/>
          <a:lstStyle>
            <a:lvl1pPr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800600" y="2057400"/>
            <a:ext cx="3886200" cy="2743200"/>
          </a:xfrm>
          <a:prstGeom prst="rect">
            <a:avLst/>
          </a:prstGeom>
        </p:spPr>
        <p:txBody>
          <a:bodyPr/>
          <a:lstStyle>
            <a:lvl1pPr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800600" y="4912136"/>
            <a:ext cx="3901440" cy="1463040"/>
          </a:xfrm>
          <a:prstGeom prst="rect">
            <a:avLst/>
          </a:prstGeom>
        </p:spPr>
        <p:txBody>
          <a:bodyPr lIns="0" tIns="0" rIns="0" bIns="0" numCol="1" spcCol="0"/>
          <a:lstStyle>
            <a:lvl1pPr marL="0" indent="0">
              <a:buNone/>
              <a:defRPr sz="1800">
                <a:solidFill>
                  <a:srgbClr val="5E6E66"/>
                </a:solidFill>
              </a:defRPr>
            </a:lvl1pPr>
            <a:lvl2pPr marL="0" indent="0">
              <a:buNone/>
              <a:defRPr sz="1200">
                <a:solidFill>
                  <a:srgbClr val="5E6E66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763588" y="4903788"/>
            <a:ext cx="3928992" cy="14668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5E6E66"/>
                </a:solidFill>
              </a:defRPr>
            </a:lvl1pPr>
            <a:lvl2pPr marL="0" indent="0">
              <a:buNone/>
              <a:tabLst/>
              <a:defRPr sz="1200">
                <a:solidFill>
                  <a:srgbClr val="5E6E66"/>
                </a:solidFill>
              </a:defRPr>
            </a:lvl2pPr>
            <a:lvl3pPr marL="0" indent="0">
              <a:buNone/>
              <a:defRPr sz="1200">
                <a:solidFill>
                  <a:srgbClr val="5E6E66"/>
                </a:solidFill>
              </a:defRPr>
            </a:lvl3pPr>
            <a:lvl4pPr marL="0" indent="0">
              <a:buNone/>
              <a:defRPr sz="1200">
                <a:solidFill>
                  <a:srgbClr val="5E6E66"/>
                </a:solidFill>
              </a:defRPr>
            </a:lvl4pPr>
            <a:lvl5pPr marL="0" indent="0">
              <a:buNone/>
              <a:defRPr sz="1200">
                <a:solidFill>
                  <a:srgbClr val="5E6E6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61750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166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9389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6312725" y="724395"/>
            <a:ext cx="2133600" cy="338945"/>
          </a:xfrm>
        </p:spPr>
        <p:txBody>
          <a:bodyPr/>
          <a:lstStyle/>
          <a:p>
            <a:fld id="{55B01140-EBBC-456B-A2D6-34924ED29FFC}" type="datetime4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June 20, 2014</a:t>
            </a:fld>
            <a:endParaRPr dirty="0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45CC87-9C80-4744-A7AC-AE3C7C574A35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 dirty="0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763588" y="2086331"/>
            <a:ext cx="7923212" cy="3535008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Clr>
                <a:srgbClr val="3B6E8F"/>
              </a:buClr>
              <a:buFont typeface="Wingdings" pitchFamily="2" charset="2"/>
              <a:buChar char="§"/>
              <a:defRPr sz="1800">
                <a:solidFill>
                  <a:srgbClr val="427AA0"/>
                </a:solidFill>
              </a:defRPr>
            </a:lvl1pPr>
            <a:lvl2pPr marL="344488" indent="-173038">
              <a:buClr>
                <a:srgbClr val="3B6E8F"/>
              </a:buClr>
              <a:defRPr sz="1600">
                <a:solidFill>
                  <a:srgbClr val="427AA0"/>
                </a:solidFill>
              </a:defRPr>
            </a:lvl2pPr>
            <a:lvl3pPr>
              <a:defRPr sz="1600" baseline="0">
                <a:solidFill>
                  <a:srgbClr val="427AA0"/>
                </a:solidFill>
              </a:defRPr>
            </a:lvl3pPr>
            <a:lvl4pPr marL="860425" indent="-171450">
              <a:buClr>
                <a:srgbClr val="3B6E8F"/>
              </a:buClr>
              <a:buFont typeface="Wingdings" pitchFamily="2" charset="2"/>
              <a:buChar char="§"/>
              <a:defRPr sz="1600" baseline="0">
                <a:solidFill>
                  <a:srgbClr val="5E6E66"/>
                </a:solidFill>
              </a:defRPr>
            </a:lvl4pPr>
            <a:lvl5pPr marL="1085850" indent="-171450">
              <a:buClr>
                <a:srgbClr val="3B6E8F"/>
              </a:buClr>
              <a:buFont typeface="Wingdings" pitchFamily="2" charset="2"/>
              <a:buNone/>
              <a:tabLst/>
              <a:defRPr sz="1600">
                <a:solidFill>
                  <a:srgbClr val="5E6E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3270" y="1219200"/>
            <a:ext cx="7924800" cy="609600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>
              <a:lnSpc>
                <a:spcPts val="3400"/>
              </a:lnSpc>
              <a:spcAft>
                <a:spcPts val="0"/>
              </a:spcAft>
              <a:defRPr sz="2800">
                <a:solidFill>
                  <a:srgbClr val="427AA0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711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3270" y="2087535"/>
            <a:ext cx="7909560" cy="393160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kern="1200" dirty="0" smtClean="0">
                <a:solidFill>
                  <a:srgbClr val="3B6E8F"/>
                </a:solidFill>
                <a:latin typeface="+mj-lt"/>
                <a:ea typeface="+mj-ea"/>
                <a:cs typeface="+mj-cs"/>
              </a:defRPr>
            </a:lvl1pPr>
            <a:lvl2pPr marL="171450" indent="-164592">
              <a:buClr>
                <a:srgbClr val="3B6E8F"/>
              </a:buClr>
              <a:defRPr baseline="0">
                <a:solidFill>
                  <a:srgbClr val="5E6E66"/>
                </a:solidFill>
              </a:defRPr>
            </a:lvl2pPr>
            <a:lvl3pPr marL="342900" indent="-163513">
              <a:buClr>
                <a:srgbClr val="3B6E8F"/>
              </a:buClr>
              <a:defRPr baseline="0">
                <a:solidFill>
                  <a:srgbClr val="5E6E66"/>
                </a:solidFill>
              </a:defRPr>
            </a:lvl3pPr>
          </a:lstStyle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63270" y="1219200"/>
            <a:ext cx="7924800" cy="609600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>
              <a:lnSpc>
                <a:spcPts val="3400"/>
              </a:lnSpc>
              <a:spcAft>
                <a:spcPts val="0"/>
              </a:spcAft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54B1-4B3E-4571-86AB-B2982345FBA4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47777-59C5-4DC6-98A3-7BA25D923E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54B1-4B3E-4571-86AB-B2982345FBA4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7777-59C5-4DC6-98A3-7BA25D92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719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219200"/>
            <a:ext cx="7924800" cy="609600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>
              <a:lnSpc>
                <a:spcPts val="3400"/>
              </a:lnSpc>
              <a:spcAft>
                <a:spcPts val="0"/>
              </a:spcAft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62000" y="1066800"/>
            <a:ext cx="79248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81200"/>
            <a:ext cx="7924800" cy="4267200"/>
          </a:xfrm>
          <a:prstGeom prst="rect">
            <a:avLst/>
          </a:prstGeom>
        </p:spPr>
        <p:txBody>
          <a:bodyPr lIns="0" tIns="0" rIns="0" bIns="0" numCol="2" spcCol="274320">
            <a:noAutofit/>
          </a:bodyPr>
          <a:lstStyle>
            <a:lvl1pPr>
              <a:spcBef>
                <a:spcPts val="0"/>
              </a:spcBef>
              <a:defRPr sz="1400" b="0" baseline="0">
                <a:solidFill>
                  <a:schemeClr val="tx1"/>
                </a:solidFill>
              </a:defRPr>
            </a:lvl1pPr>
            <a:lvl2pPr marL="0" indent="0" algn="l">
              <a:buNone/>
              <a:defRPr sz="1400">
                <a:solidFill>
                  <a:srgbClr val="5E6E66"/>
                </a:solidFill>
              </a:defRPr>
            </a:lvl2pPr>
          </a:lstStyle>
          <a:p>
            <a:pPr lvl="0"/>
            <a:r>
              <a:rPr lang="en-US" dirty="0" smtClean="0"/>
              <a:t>Click to add 2 column text; apply bold as needed</a:t>
            </a:r>
          </a:p>
        </p:txBody>
      </p:sp>
      <p:pic>
        <p:nvPicPr>
          <p:cNvPr id="12" name="Picture 11" descr="ifpti_logo_rgb.jpg"/>
          <p:cNvPicPr>
            <a:picLocks noChangeAspect="1"/>
          </p:cNvPicPr>
          <p:nvPr userDrawn="1"/>
        </p:nvPicPr>
        <p:blipFill>
          <a:blip r:embed="rId2" cstate="print"/>
          <a:srcRect b="6530"/>
          <a:stretch>
            <a:fillRect/>
          </a:stretch>
        </p:blipFill>
        <p:spPr>
          <a:xfrm>
            <a:off x="744220" y="365760"/>
            <a:ext cx="129844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90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CC4E-0F1F-416C-93A8-E9F6CDA948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26B4-1228-49CD-841A-524D3DE63A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5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bleed with whit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Insert Full Page Picture</a:t>
            </a:r>
            <a:endParaRPr lang="en-US" dirty="0"/>
          </a:p>
        </p:txBody>
      </p:sp>
      <p:grpSp>
        <p:nvGrpSpPr>
          <p:cNvPr id="2" name="Group 8"/>
          <p:cNvGrpSpPr/>
          <p:nvPr/>
        </p:nvGrpSpPr>
        <p:grpSpPr>
          <a:xfrm>
            <a:off x="777240" y="4206240"/>
            <a:ext cx="7909560" cy="2194560"/>
            <a:chOff x="777240" y="4206240"/>
            <a:chExt cx="7909560" cy="2194560"/>
          </a:xfrm>
        </p:grpSpPr>
        <p:sp>
          <p:nvSpPr>
            <p:cNvPr id="10" name="Rectangle 9"/>
            <p:cNvSpPr/>
            <p:nvPr/>
          </p:nvSpPr>
          <p:spPr>
            <a:xfrm>
              <a:off x="777240" y="4663440"/>
              <a:ext cx="7909560" cy="173736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5440680" y="4206240"/>
              <a:ext cx="960120" cy="457200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815840"/>
            <a:ext cx="7620000" cy="426720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400"/>
              </a:lnSpc>
              <a:spcAft>
                <a:spcPts val="0"/>
              </a:spcAft>
              <a:defRPr sz="2800">
                <a:solidFill>
                  <a:srgbClr val="006A7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5334000"/>
            <a:ext cx="7620000" cy="1066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>
                <a:solidFill>
                  <a:srgbClr val="5E6E66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06716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CC4E-0F1F-416C-93A8-E9F6CDA948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26B4-1228-49CD-841A-524D3DE63A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081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CC4E-0F1F-416C-93A8-E9F6CDA948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26B4-1228-49CD-841A-524D3DE63A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146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CC4E-0F1F-416C-93A8-E9F6CDA948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26B4-1228-49CD-841A-524D3DE63A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225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CC4E-0F1F-416C-93A8-E9F6CDA948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26B4-1228-49CD-841A-524D3DE63A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828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CC4E-0F1F-416C-93A8-E9F6CDA948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26B4-1228-49CD-841A-524D3DE63A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255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CC4E-0F1F-416C-93A8-E9F6CDA948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26B4-1228-49CD-841A-524D3DE63A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6136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CC4E-0F1F-416C-93A8-E9F6CDA948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26B4-1228-49CD-841A-524D3DE63A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122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CC4E-0F1F-416C-93A8-E9F6CDA948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26B4-1228-49CD-841A-524D3DE63A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466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CC4E-0F1F-416C-93A8-E9F6CDA948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26B4-1228-49CD-841A-524D3DE63A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701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CC4E-0F1F-416C-93A8-E9F6CDA948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926B4-1228-49CD-841A-524D3DE63A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3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219200"/>
            <a:ext cx="7924800" cy="609600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400"/>
              </a:lnSpc>
              <a:spcAft>
                <a:spcPts val="0"/>
              </a:spcAft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62000" y="2057400"/>
            <a:ext cx="3886200" cy="2743200"/>
          </a:xfrm>
          <a:prstGeom prst="rect">
            <a:avLst/>
          </a:prstGeom>
        </p:spPr>
        <p:txBody>
          <a:bodyPr/>
          <a:lstStyle>
            <a:lvl1pPr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800600" y="2057400"/>
            <a:ext cx="3886200" cy="2743200"/>
          </a:xfrm>
          <a:prstGeom prst="rect">
            <a:avLst/>
          </a:prstGeom>
        </p:spPr>
        <p:txBody>
          <a:bodyPr/>
          <a:lstStyle>
            <a:lvl1pPr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800600" y="4912136"/>
            <a:ext cx="3901440" cy="1463040"/>
          </a:xfrm>
          <a:prstGeom prst="rect">
            <a:avLst/>
          </a:prstGeom>
        </p:spPr>
        <p:txBody>
          <a:bodyPr lIns="0" tIns="0" rIns="0" bIns="0" numCol="1" spcCol="0"/>
          <a:lstStyle>
            <a:lvl1pPr marL="0" indent="0">
              <a:buNone/>
              <a:defRPr sz="1800">
                <a:solidFill>
                  <a:srgbClr val="5E6E66"/>
                </a:solidFill>
              </a:defRPr>
            </a:lvl1pPr>
            <a:lvl2pPr marL="0" indent="0">
              <a:buNone/>
              <a:defRPr sz="1200">
                <a:solidFill>
                  <a:srgbClr val="5E6E66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763588" y="4903788"/>
            <a:ext cx="3928992" cy="14668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5E6E66"/>
                </a:solidFill>
              </a:defRPr>
            </a:lvl1pPr>
            <a:lvl2pPr marL="0" indent="0">
              <a:buNone/>
              <a:tabLst/>
              <a:defRPr sz="1200">
                <a:solidFill>
                  <a:srgbClr val="5E6E66"/>
                </a:solidFill>
              </a:defRPr>
            </a:lvl2pPr>
            <a:lvl3pPr marL="0" indent="0">
              <a:buNone/>
              <a:defRPr sz="1200">
                <a:solidFill>
                  <a:srgbClr val="5E6E66"/>
                </a:solidFill>
              </a:defRPr>
            </a:lvl3pPr>
            <a:lvl4pPr marL="0" indent="0">
              <a:buNone/>
              <a:defRPr sz="1200">
                <a:solidFill>
                  <a:srgbClr val="5E6E66"/>
                </a:solidFill>
              </a:defRPr>
            </a:lvl4pPr>
            <a:lvl5pPr marL="0" indent="0">
              <a:buNone/>
              <a:defRPr sz="1200">
                <a:solidFill>
                  <a:srgbClr val="5E6E6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0358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4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2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6312725" y="724395"/>
            <a:ext cx="2133600" cy="338945"/>
          </a:xfrm>
        </p:spPr>
        <p:txBody>
          <a:bodyPr/>
          <a:lstStyle/>
          <a:p>
            <a:fld id="{55B01140-EBBC-456B-A2D6-34924ED29FFC}" type="datetime4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June 20, 2014</a:t>
            </a:fld>
            <a:endParaRPr dirty="0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45CC87-9C80-4744-A7AC-AE3C7C574A35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 dirty="0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763588" y="2086331"/>
            <a:ext cx="7923212" cy="3535008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Clr>
                <a:srgbClr val="3B6E8F"/>
              </a:buClr>
              <a:buFont typeface="Wingdings" pitchFamily="2" charset="2"/>
              <a:buChar char="§"/>
              <a:defRPr sz="1800">
                <a:solidFill>
                  <a:srgbClr val="427AA0"/>
                </a:solidFill>
              </a:defRPr>
            </a:lvl1pPr>
            <a:lvl2pPr marL="344488" indent="-173038">
              <a:buClr>
                <a:srgbClr val="3B6E8F"/>
              </a:buClr>
              <a:defRPr sz="1600">
                <a:solidFill>
                  <a:srgbClr val="427AA0"/>
                </a:solidFill>
              </a:defRPr>
            </a:lvl2pPr>
            <a:lvl3pPr>
              <a:defRPr sz="1600" baseline="0">
                <a:solidFill>
                  <a:srgbClr val="427AA0"/>
                </a:solidFill>
              </a:defRPr>
            </a:lvl3pPr>
            <a:lvl4pPr marL="860425" indent="-171450">
              <a:buClr>
                <a:srgbClr val="3B6E8F"/>
              </a:buClr>
              <a:buFont typeface="Wingdings" pitchFamily="2" charset="2"/>
              <a:buChar char="§"/>
              <a:defRPr sz="1600" baseline="0">
                <a:solidFill>
                  <a:srgbClr val="5E6E66"/>
                </a:solidFill>
              </a:defRPr>
            </a:lvl4pPr>
            <a:lvl5pPr marL="1085850" indent="-171450">
              <a:buClr>
                <a:srgbClr val="3B6E8F"/>
              </a:buClr>
              <a:buFont typeface="Wingdings" pitchFamily="2" charset="2"/>
              <a:buNone/>
              <a:tabLst/>
              <a:defRPr sz="1600">
                <a:solidFill>
                  <a:srgbClr val="5E6E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3270" y="1219200"/>
            <a:ext cx="7924800" cy="609600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>
              <a:lnSpc>
                <a:spcPts val="3400"/>
              </a:lnSpc>
              <a:spcAft>
                <a:spcPts val="0"/>
              </a:spcAft>
              <a:defRPr sz="2800">
                <a:solidFill>
                  <a:srgbClr val="427AA0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72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6324600" y="722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33750" y="720725"/>
            <a:ext cx="3209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15326" y="720725"/>
            <a:ext cx="457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0" y="1066800"/>
            <a:ext cx="7924800" cy="0"/>
          </a:xfrm>
          <a:prstGeom prst="line">
            <a:avLst/>
          </a:prstGeom>
          <a:ln w="22225">
            <a:solidFill>
              <a:srgbClr val="3B6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fpti_logo_pm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6763" y="294454"/>
            <a:ext cx="1244820" cy="65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2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41313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6324600" y="722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33750" y="720725"/>
            <a:ext cx="3209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15326" y="720725"/>
            <a:ext cx="457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0" y="1066800"/>
            <a:ext cx="7924800" cy="0"/>
          </a:xfrm>
          <a:prstGeom prst="line">
            <a:avLst/>
          </a:prstGeom>
          <a:ln w="22225">
            <a:solidFill>
              <a:srgbClr val="3B6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fpti_logo_pm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6763" y="294454"/>
            <a:ext cx="1244820" cy="65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4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41313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6324600" y="722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33750" y="720725"/>
            <a:ext cx="3209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15326" y="720725"/>
            <a:ext cx="457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0" y="1066800"/>
            <a:ext cx="7924800" cy="0"/>
          </a:xfrm>
          <a:prstGeom prst="line">
            <a:avLst/>
          </a:prstGeom>
          <a:ln w="22225">
            <a:solidFill>
              <a:srgbClr val="3B6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fpti_logo_pm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6763" y="294454"/>
            <a:ext cx="1244820" cy="65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0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41313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6324600" y="722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33750" y="720725"/>
            <a:ext cx="3209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15326" y="720725"/>
            <a:ext cx="457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0" y="1066800"/>
            <a:ext cx="7924800" cy="0"/>
          </a:xfrm>
          <a:prstGeom prst="line">
            <a:avLst/>
          </a:prstGeom>
          <a:ln w="22225">
            <a:solidFill>
              <a:srgbClr val="3B6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fpti_logo_pm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6763" y="294454"/>
            <a:ext cx="1244820" cy="65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6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41313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6324600" y="722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BD660DA0-3DAA-404E-904D-F2C2F1FC0BBB}" type="datetimeFigureOut">
              <a:rPr lang="en-US">
                <a:solidFill>
                  <a:srgbClr val="191A1A">
                    <a:tint val="75000"/>
                  </a:srgbClr>
                </a:solidFill>
              </a:rPr>
              <a:pPr/>
              <a:t>6/20/2014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33750" y="720725"/>
            <a:ext cx="3209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191A1A">
                  <a:tint val="75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15326" y="720725"/>
            <a:ext cx="457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A8B36FE8-C57B-4103-86FE-E8433D54C1EB}" type="slidenum">
              <a:rPr>
                <a:solidFill>
                  <a:srgbClr val="191A1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191A1A">
                  <a:tint val="75000"/>
                </a:srgb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0" y="1066800"/>
            <a:ext cx="7924800" cy="0"/>
          </a:xfrm>
          <a:prstGeom prst="line">
            <a:avLst/>
          </a:prstGeom>
          <a:ln w="22225">
            <a:solidFill>
              <a:srgbClr val="3B6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fpti_logo_pm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6763" y="294454"/>
            <a:ext cx="1244820" cy="65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7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41313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324600" y="722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1F2354B1-4B3E-4571-86AB-B2982345FBA4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33750" y="720725"/>
            <a:ext cx="3209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15326" y="720725"/>
            <a:ext cx="457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7C047777-59C5-4DC6-98A3-7BA25D923EEB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0" y="1066800"/>
            <a:ext cx="7924800" cy="0"/>
          </a:xfrm>
          <a:prstGeom prst="line">
            <a:avLst/>
          </a:prstGeom>
          <a:ln w="22225">
            <a:solidFill>
              <a:srgbClr val="3B6E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fpti_logo_pm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763" y="294454"/>
            <a:ext cx="1244820" cy="65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5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2" r:id="rId2"/>
    <p:sldLayoutId id="2147483796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41313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2CC4E-0F1F-416C-93A8-E9F6CDA948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6/23/2014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926B4-1228-49CD-841A-524D3DE63A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3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zarca.com/k/SsTTXYsVUTsPsPsP" TargetMode="External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191000" cy="4724400"/>
          </a:xfrm>
        </p:spPr>
        <p:txBody>
          <a:bodyPr/>
          <a:lstStyle/>
          <a:p>
            <a:pPr marL="685800" lvl="2" indent="-342900">
              <a:buFont typeface="Arial" pitchFamily="34" charset="0"/>
              <a:buChar char="•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8252" y="1295400"/>
            <a:ext cx="8382000" cy="609600"/>
          </a:xfrm>
        </p:spPr>
        <p:txBody>
          <a:bodyPr/>
          <a:lstStyle/>
          <a:p>
            <a:pPr algn="ctr"/>
            <a:r>
              <a:rPr lang="en-US" dirty="0" smtClean="0"/>
              <a:t>International Regulatory Capacity Building</a:t>
            </a:r>
            <a:br>
              <a:rPr lang="en-US" dirty="0" smtClean="0"/>
            </a:br>
            <a:r>
              <a:rPr lang="en-US" dirty="0" smtClean="0"/>
              <a:t>Global Curriculum Project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7088"/>
            <a:ext cx="9178505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13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77920"/>
            <a:ext cx="7086600" cy="3657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FDA Office of International Programs - led effort</a:t>
            </a: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Training is the first step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Build a global regulatory 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  curriculum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Needs/ gap analysis tools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Donor agencies assurance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World Bank – 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  Global Food Safety Partnership</a:t>
            </a: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FSMA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International Regulatory Capacity Building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4067175" cy="29351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36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15905"/>
            <a:ext cx="7086600" cy="80829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FDA Office of International Programs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Global Curriculum Project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RAP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3505200"/>
            <a:ext cx="3581400" cy="174752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6" name="Picture 5" descr="ifpti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876800" y="3505200"/>
            <a:ext cx="3124200" cy="174752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154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7086600" cy="3657600"/>
          </a:xfrm>
        </p:spPr>
        <p:txBody>
          <a:bodyPr>
            <a:normAutofit/>
          </a:bodyPr>
          <a:lstStyle/>
          <a:p>
            <a:pPr marL="690563" indent="-69056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Food &amp; medical products</a:t>
            </a:r>
          </a:p>
          <a:p>
            <a:pPr marL="690563" indent="-690563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90563" indent="-69056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Training government 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       regulators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95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Global Curriculum Project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sz="2400" b="1" dirty="0" smtClean="0">
                <a:solidFill>
                  <a:srgbClr val="002060"/>
                </a:solidFill>
              </a:rPr>
              <a:t>Scope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098">
            <a:off x="4565399" y="3124200"/>
            <a:ext cx="4392317" cy="3273425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9560">
            <a:off x="609600" y="4285739"/>
            <a:ext cx="3550708" cy="2130425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6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Global Curriculum Project - Phase 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sz="2400" b="1" dirty="0" smtClean="0">
                <a:solidFill>
                  <a:srgbClr val="002060"/>
                </a:solidFill>
              </a:rPr>
              <a:t>By O</a:t>
            </a:r>
            <a:r>
              <a:rPr lang="en-US" sz="2400" b="1" dirty="0" smtClean="0">
                <a:solidFill>
                  <a:srgbClr val="002060"/>
                </a:solidFill>
              </a:rPr>
              <a:t>ctober </a:t>
            </a:r>
            <a:r>
              <a:rPr lang="en-US" sz="2400" b="1" dirty="0" smtClean="0">
                <a:solidFill>
                  <a:srgbClr val="002060"/>
                </a:solidFill>
              </a:rPr>
              <a:t>2014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54036757"/>
              </p:ext>
            </p:extLst>
          </p:nvPr>
        </p:nvGraphicFramePr>
        <p:xfrm>
          <a:off x="1524000" y="2514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35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924800" cy="609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Competency-Based </a:t>
            </a:r>
            <a:r>
              <a:rPr lang="en-US" b="1" dirty="0">
                <a:solidFill>
                  <a:schemeClr val="accent2"/>
                </a:solidFill>
              </a:rPr>
              <a:t>Curriculum </a:t>
            </a:r>
            <a:r>
              <a:rPr lang="en-US" b="1" dirty="0" smtClean="0">
                <a:solidFill>
                  <a:schemeClr val="accent2"/>
                </a:solidFill>
              </a:rPr>
              <a:t>Development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97647844"/>
              </p:ext>
            </p:extLst>
          </p:nvPr>
        </p:nvGraphicFramePr>
        <p:xfrm>
          <a:off x="228600" y="2133600"/>
          <a:ext cx="8610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133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81000"/>
            <a:ext cx="5867400" cy="6096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Categories of Minimal Competencies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12580374"/>
              </p:ext>
            </p:extLst>
          </p:nvPr>
        </p:nvGraphicFramePr>
        <p:xfrm>
          <a:off x="1524000" y="1397000"/>
          <a:ext cx="70866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03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Activities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992897"/>
            <a:ext cx="7924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2"/>
                </a:solidFill>
              </a:rPr>
              <a:t>Expert Panel </a:t>
            </a:r>
            <a:r>
              <a:rPr lang="en-US" sz="2400" dirty="0" smtClean="0">
                <a:solidFill>
                  <a:schemeClr val="accent2"/>
                </a:solidFill>
              </a:rPr>
              <a:t>assembled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2"/>
                </a:solidFill>
              </a:rPr>
              <a:t>Competencies - first cut by panel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2"/>
                </a:solidFill>
              </a:rPr>
              <a:t>Validation </a:t>
            </a:r>
            <a:r>
              <a:rPr lang="en-US" sz="2400" dirty="0" smtClean="0">
                <a:solidFill>
                  <a:schemeClr val="accent2"/>
                </a:solidFill>
              </a:rPr>
              <a:t>using broad international </a:t>
            </a:r>
            <a:r>
              <a:rPr lang="en-US" sz="2400" dirty="0" smtClean="0">
                <a:solidFill>
                  <a:schemeClr val="accent2"/>
                </a:solidFill>
              </a:rPr>
              <a:t>group –         survey open now: </a:t>
            </a:r>
            <a:r>
              <a:rPr lang="en-US" sz="2400" u="sng" dirty="0" smtClean="0">
                <a:hlinkClick r:id="rId2"/>
              </a:rPr>
              <a:t>http</a:t>
            </a:r>
            <a:r>
              <a:rPr lang="en-US" sz="2400" u="sng" dirty="0">
                <a:hlinkClick r:id="rId2"/>
              </a:rPr>
              <a:t>://research.zarca.com/k/SsTTXYsVUTsPsPsP</a:t>
            </a:r>
            <a:endParaRPr lang="en-US" sz="2400" dirty="0"/>
          </a:p>
          <a:p>
            <a:endParaRPr lang="en-US" sz="2400" dirty="0" smtClean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2"/>
                </a:solidFill>
              </a:rPr>
              <a:t>Second cut by panel, curriculum framework, assessment tool – meeting in D.C. Sept.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06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924800" cy="609600"/>
          </a:xfrm>
        </p:spPr>
        <p:txBody>
          <a:bodyPr/>
          <a:lstStyle/>
          <a:p>
            <a:r>
              <a:rPr lang="en-US" b="1" dirty="0" smtClean="0"/>
              <a:t>Phase II – Next Steps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979">
            <a:off x="4556800" y="1197292"/>
            <a:ext cx="3981450" cy="520065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"/>
            <a:ext cx="70104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52578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Ensuring Safe Food and Medical Products Through Stronger Regulatory Systems Abroad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600200"/>
            <a:ext cx="7924800" cy="609600"/>
          </a:xfrm>
        </p:spPr>
        <p:txBody>
          <a:bodyPr>
            <a:noAutofit/>
          </a:bodyPr>
          <a:lstStyle/>
          <a:p>
            <a:r>
              <a:rPr lang="en-US" b="1" dirty="0" smtClean="0"/>
              <a:t>2012 Institute </a:t>
            </a:r>
            <a:r>
              <a:rPr lang="en-US" b="1" dirty="0"/>
              <a:t>of Medicine Report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2557">
            <a:off x="5576895" y="2159613"/>
            <a:ext cx="2928434" cy="44196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12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27432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Product </a:t>
            </a:r>
            <a:r>
              <a:rPr lang="en-US" sz="2400" dirty="0">
                <a:latin typeface="+mn-lt"/>
              </a:rPr>
              <a:t>safety through </a:t>
            </a:r>
            <a:r>
              <a:rPr lang="en-US" sz="2400" dirty="0" smtClean="0">
                <a:latin typeface="+mn-lt"/>
              </a:rPr>
              <a:t>GMPs, GAPS</a:t>
            </a:r>
            <a:endParaRPr lang="en-US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Staff </a:t>
            </a:r>
            <a:r>
              <a:rPr lang="en-US" sz="2400" dirty="0">
                <a:latin typeface="+mn-lt"/>
              </a:rPr>
              <a:t>development and training </a:t>
            </a:r>
            <a:endParaRPr lang="en-US" sz="24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Monitoring products </a:t>
            </a:r>
            <a:r>
              <a:rPr lang="en-US" sz="2400" dirty="0">
                <a:latin typeface="+mn-lt"/>
              </a:rPr>
              <a:t>using </a:t>
            </a:r>
            <a:r>
              <a:rPr lang="en-US" sz="2400" dirty="0" smtClean="0">
                <a:latin typeface="+mn-lt"/>
              </a:rPr>
              <a:t>laboratories</a:t>
            </a:r>
            <a:endParaRPr lang="en-US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nspection </a:t>
            </a:r>
            <a:r>
              <a:rPr lang="en-US" sz="2400" dirty="0">
                <a:latin typeface="+mn-lt"/>
              </a:rPr>
              <a:t>and surveillance </a:t>
            </a:r>
            <a:r>
              <a:rPr lang="en-US" sz="2400" dirty="0" smtClean="0">
                <a:latin typeface="+mn-lt"/>
              </a:rPr>
              <a:t>throughout </a:t>
            </a:r>
            <a:r>
              <a:rPr lang="en-US" sz="2400" dirty="0">
                <a:latin typeface="+mn-lt"/>
              </a:rPr>
              <a:t>the supply </a:t>
            </a:r>
            <a:r>
              <a:rPr lang="en-US" sz="2400" dirty="0" smtClean="0">
                <a:latin typeface="+mn-lt"/>
              </a:rPr>
              <a:t>chain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Risk </a:t>
            </a:r>
            <a:r>
              <a:rPr lang="en-US" sz="2400" dirty="0">
                <a:latin typeface="+mn-lt"/>
              </a:rPr>
              <a:t>assessment, analysis, and </a:t>
            </a:r>
            <a:r>
              <a:rPr lang="en-US" sz="2400" dirty="0" smtClean="0">
                <a:latin typeface="+mn-lt"/>
              </a:rPr>
              <a:t>management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Emergency response</a:t>
            </a:r>
            <a:endParaRPr lang="en-US" sz="14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85344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Core Elements of a Food Regulatory System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06403"/>
            <a:ext cx="54292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1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s-images.forbes.com/evapereira/files/2011/01/Developed_and_developing_countries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6" y="1371600"/>
            <a:ext cx="93726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5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537957" cy="547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46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2971800"/>
            <a:ext cx="5410200" cy="3657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Adherence to international standards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Supply chain problems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Infrastructure deficits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Lack of/ confusing regulatory laws</a:t>
            </a:r>
          </a:p>
          <a:p>
            <a:pPr marL="862013" lvl="2" indent="-344488"/>
            <a:r>
              <a:rPr lang="en-US" sz="2200" dirty="0" smtClean="0">
                <a:solidFill>
                  <a:srgbClr val="002060"/>
                </a:solidFill>
              </a:rPr>
              <a:t>Neglected</a:t>
            </a:r>
          </a:p>
          <a:p>
            <a:pPr marL="862013" lvl="2" indent="-344488"/>
            <a:r>
              <a:rPr lang="en-US" sz="2200" dirty="0" smtClean="0">
                <a:solidFill>
                  <a:srgbClr val="002060"/>
                </a:solidFill>
              </a:rPr>
              <a:t>Unequally applied</a:t>
            </a:r>
          </a:p>
          <a:p>
            <a:pPr marL="862013" lvl="2" indent="-344488"/>
            <a:r>
              <a:rPr lang="en-US" sz="2200" dirty="0" smtClean="0">
                <a:solidFill>
                  <a:srgbClr val="002060"/>
                </a:solidFill>
              </a:rPr>
              <a:t>Non existent product liability laws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447800"/>
            <a:ext cx="8534400" cy="609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Nine Problems Facing Product Safety Systems 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in Developing Countries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797">
            <a:off x="4593566" y="2209800"/>
            <a:ext cx="4381500" cy="19812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6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191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400" dirty="0" smtClean="0">
                <a:solidFill>
                  <a:srgbClr val="002060"/>
                </a:solidFill>
              </a:rPr>
              <a:t>Regulatory responsibilities scattered across agencies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 smtClean="0">
                <a:solidFill>
                  <a:srgbClr val="002060"/>
                </a:solidFill>
              </a:rPr>
              <a:t>Poor public health/ food safety surveillance systems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 smtClean="0">
                <a:solidFill>
                  <a:srgbClr val="002060"/>
                </a:solidFill>
              </a:rPr>
              <a:t>Poor communication</a:t>
            </a:r>
          </a:p>
          <a:p>
            <a:pPr marL="1031875" lvl="2" indent="-457200"/>
            <a:r>
              <a:rPr lang="en-US" sz="2200" dirty="0" smtClean="0">
                <a:solidFill>
                  <a:srgbClr val="002060"/>
                </a:solidFill>
              </a:rPr>
              <a:t>Within </a:t>
            </a:r>
            <a:r>
              <a:rPr lang="en-US" sz="2200" dirty="0">
                <a:solidFill>
                  <a:srgbClr val="002060"/>
                </a:solidFill>
              </a:rPr>
              <a:t>a regulatory authority</a:t>
            </a:r>
          </a:p>
          <a:p>
            <a:pPr marL="1031875" lvl="2" indent="-457200"/>
            <a:r>
              <a:rPr lang="en-US" sz="2200" dirty="0" smtClean="0">
                <a:solidFill>
                  <a:srgbClr val="002060"/>
                </a:solidFill>
              </a:rPr>
              <a:t>Across </a:t>
            </a:r>
            <a:r>
              <a:rPr lang="en-US" sz="2200" dirty="0">
                <a:solidFill>
                  <a:srgbClr val="002060"/>
                </a:solidFill>
              </a:rPr>
              <a:t>government agencies that share regulatory responsibilities</a:t>
            </a:r>
          </a:p>
          <a:p>
            <a:pPr marL="1031875" lvl="2" indent="-457200"/>
            <a:r>
              <a:rPr lang="en-US" sz="2200" dirty="0" smtClean="0">
                <a:solidFill>
                  <a:srgbClr val="002060"/>
                </a:solidFill>
              </a:rPr>
              <a:t>Between </a:t>
            </a:r>
            <a:r>
              <a:rPr lang="en-US" sz="2200" dirty="0">
                <a:solidFill>
                  <a:srgbClr val="002060"/>
                </a:solidFill>
              </a:rPr>
              <a:t>government and the regulated industry</a:t>
            </a:r>
          </a:p>
          <a:p>
            <a:pPr marL="1031875" lvl="2" indent="-457200"/>
            <a:r>
              <a:rPr lang="en-US" sz="2200" dirty="0" smtClean="0">
                <a:solidFill>
                  <a:srgbClr val="002060"/>
                </a:solidFill>
              </a:rPr>
              <a:t>Between </a:t>
            </a:r>
            <a:r>
              <a:rPr lang="en-US" sz="2200" dirty="0">
                <a:solidFill>
                  <a:srgbClr val="002060"/>
                </a:solidFill>
              </a:rPr>
              <a:t>government and the public</a:t>
            </a:r>
          </a:p>
          <a:p>
            <a:pPr marL="1031875" lvl="2" indent="-457200"/>
            <a:r>
              <a:rPr lang="en-US" sz="2200" dirty="0" smtClean="0">
                <a:solidFill>
                  <a:srgbClr val="002060"/>
                </a:solidFill>
              </a:rPr>
              <a:t>With </a:t>
            </a:r>
            <a:r>
              <a:rPr lang="en-US" sz="2200" dirty="0">
                <a:solidFill>
                  <a:srgbClr val="002060"/>
                </a:solidFill>
              </a:rPr>
              <a:t>counterpart agencies in other </a:t>
            </a:r>
            <a:r>
              <a:rPr lang="en-US" sz="2200" dirty="0" smtClean="0">
                <a:solidFill>
                  <a:srgbClr val="002060"/>
                </a:solidFill>
              </a:rPr>
              <a:t>countries</a:t>
            </a:r>
          </a:p>
          <a:p>
            <a:pPr marL="0" lvl="1" indent="0"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8.  Lack of accountability/ public will</a:t>
            </a:r>
            <a:endParaRPr lang="en-US" sz="2600" dirty="0">
              <a:solidFill>
                <a:srgbClr val="002060"/>
              </a:solidFill>
            </a:endParaRPr>
          </a:p>
          <a:p>
            <a:pPr marL="573087" lvl="2"/>
            <a:endParaRPr lang="en-US" sz="1400" dirty="0" smtClean="0">
              <a:solidFill>
                <a:srgbClr val="00206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5344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Nine Problems Facing Product Safety Systems in Developing Countries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1299">
            <a:off x="4787414" y="3202939"/>
            <a:ext cx="4142176" cy="29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5029200" cy="411480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9.  </a:t>
            </a:r>
            <a:r>
              <a:rPr lang="en-US" sz="2600" dirty="0" smtClean="0">
                <a:solidFill>
                  <a:srgbClr val="002060"/>
                </a:solidFill>
              </a:rPr>
              <a:t>Regulatory workforce</a:t>
            </a:r>
            <a:endParaRPr lang="en-US" sz="2600" dirty="0">
              <a:solidFill>
                <a:srgbClr val="002060"/>
              </a:solidFill>
            </a:endParaRPr>
          </a:p>
          <a:p>
            <a:pPr marL="568325" lvl="2" indent="293688"/>
            <a:r>
              <a:rPr lang="en-US" sz="2400" dirty="0" smtClean="0">
                <a:solidFill>
                  <a:srgbClr val="002060"/>
                </a:solidFill>
              </a:rPr>
              <a:t>Insufficient</a:t>
            </a:r>
          </a:p>
          <a:p>
            <a:pPr marL="568325" lvl="2" indent="293688"/>
            <a:r>
              <a:rPr lang="en-US" sz="2400" dirty="0" smtClean="0">
                <a:solidFill>
                  <a:srgbClr val="002060"/>
                </a:solidFill>
              </a:rPr>
              <a:t>Retention problems, low pay</a:t>
            </a:r>
          </a:p>
          <a:p>
            <a:pPr marL="568325" lvl="2" indent="293688"/>
            <a:r>
              <a:rPr lang="en-US" sz="2400" dirty="0" smtClean="0">
                <a:solidFill>
                  <a:srgbClr val="002060"/>
                </a:solidFill>
              </a:rPr>
              <a:t>Lack of training / lack of   </a:t>
            </a:r>
          </a:p>
          <a:p>
            <a:pPr marL="568325" lvl="2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 academic curricula </a:t>
            </a:r>
          </a:p>
          <a:p>
            <a:pPr marL="568325" lvl="2" indent="293688"/>
            <a:r>
              <a:rPr lang="en-US" sz="2400" dirty="0" smtClean="0">
                <a:solidFill>
                  <a:srgbClr val="002060"/>
                </a:solidFill>
              </a:rPr>
              <a:t>Poor morale</a:t>
            </a:r>
          </a:p>
          <a:p>
            <a:pPr marL="568325" lvl="2" indent="293688"/>
            <a:r>
              <a:rPr lang="en-US" sz="2400" dirty="0" smtClean="0">
                <a:solidFill>
                  <a:srgbClr val="002060"/>
                </a:solidFill>
              </a:rPr>
              <a:t>Corruption is a </a:t>
            </a:r>
          </a:p>
          <a:p>
            <a:pPr marL="568325" lvl="2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 cause and effect</a:t>
            </a:r>
          </a:p>
          <a:p>
            <a:pPr marL="568325" lvl="2" indent="293688"/>
            <a:r>
              <a:rPr lang="en-US" sz="2400" dirty="0" smtClean="0">
                <a:solidFill>
                  <a:srgbClr val="002060"/>
                </a:solidFill>
              </a:rPr>
              <a:t>Undue political influence</a:t>
            </a:r>
          </a:p>
          <a:p>
            <a:pPr marL="568325" lvl="2" indent="293688"/>
            <a:r>
              <a:rPr lang="en-US" sz="2400" dirty="0" smtClean="0">
                <a:solidFill>
                  <a:srgbClr val="002060"/>
                </a:solidFill>
              </a:rPr>
              <a:t>Fragmentation</a:t>
            </a:r>
          </a:p>
        </p:txBody>
      </p:sp>
    </p:spTree>
    <p:extLst>
      <p:ext uri="{BB962C8B-B14F-4D97-AF65-F5344CB8AC3E}">
        <p14:creationId xmlns:p14="http://schemas.microsoft.com/office/powerpoint/2010/main" val="17412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891396"/>
            <a:ext cx="5334000" cy="1007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6324600" cy="45259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Adherence to International Standards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Controlling Supply Chains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Infrastructure Deficits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Strong Legal Foundation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Workforce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Fragmentation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Surveillance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Communication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Political Will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Enterprise Risk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Management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IOM Recommendations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FPTI-2">
  <a:themeElements>
    <a:clrScheme name="GFPI Palette">
      <a:dk1>
        <a:srgbClr val="191A1A"/>
      </a:dk1>
      <a:lt1>
        <a:sysClr val="window" lastClr="FFFFFF"/>
      </a:lt1>
      <a:dk2>
        <a:srgbClr val="3A6E8F"/>
      </a:dk2>
      <a:lt2>
        <a:srgbClr val="C1D82F"/>
      </a:lt2>
      <a:accent1>
        <a:srgbClr val="006A71"/>
      </a:accent1>
      <a:accent2>
        <a:srgbClr val="3A6E8F"/>
      </a:accent2>
      <a:accent3>
        <a:srgbClr val="B15C11"/>
      </a:accent3>
      <a:accent4>
        <a:srgbClr val="5E6E66"/>
      </a:accent4>
      <a:accent5>
        <a:srgbClr val="4BACC6"/>
      </a:accent5>
      <a:accent6>
        <a:srgbClr val="E96D1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FPTI-2">
  <a:themeElements>
    <a:clrScheme name="GFPI Palette">
      <a:dk1>
        <a:srgbClr val="191A1A"/>
      </a:dk1>
      <a:lt1>
        <a:sysClr val="window" lastClr="FFFFFF"/>
      </a:lt1>
      <a:dk2>
        <a:srgbClr val="3A6E8F"/>
      </a:dk2>
      <a:lt2>
        <a:srgbClr val="C1D82F"/>
      </a:lt2>
      <a:accent1>
        <a:srgbClr val="006A71"/>
      </a:accent1>
      <a:accent2>
        <a:srgbClr val="3A6E8F"/>
      </a:accent2>
      <a:accent3>
        <a:srgbClr val="B15C11"/>
      </a:accent3>
      <a:accent4>
        <a:srgbClr val="5E6E66"/>
      </a:accent4>
      <a:accent5>
        <a:srgbClr val="4BACC6"/>
      </a:accent5>
      <a:accent6>
        <a:srgbClr val="E96D1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IFPTI-2">
  <a:themeElements>
    <a:clrScheme name="GFPI Palette">
      <a:dk1>
        <a:srgbClr val="191A1A"/>
      </a:dk1>
      <a:lt1>
        <a:sysClr val="window" lastClr="FFFFFF"/>
      </a:lt1>
      <a:dk2>
        <a:srgbClr val="3A6E8F"/>
      </a:dk2>
      <a:lt2>
        <a:srgbClr val="C1D82F"/>
      </a:lt2>
      <a:accent1>
        <a:srgbClr val="006A71"/>
      </a:accent1>
      <a:accent2>
        <a:srgbClr val="3A6E8F"/>
      </a:accent2>
      <a:accent3>
        <a:srgbClr val="B15C11"/>
      </a:accent3>
      <a:accent4>
        <a:srgbClr val="5E6E66"/>
      </a:accent4>
      <a:accent5>
        <a:srgbClr val="4BACC6"/>
      </a:accent5>
      <a:accent6>
        <a:srgbClr val="E96D1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IFPTI-2">
  <a:themeElements>
    <a:clrScheme name="GFPI Palette">
      <a:dk1>
        <a:srgbClr val="191A1A"/>
      </a:dk1>
      <a:lt1>
        <a:sysClr val="window" lastClr="FFFFFF"/>
      </a:lt1>
      <a:dk2>
        <a:srgbClr val="3A6E8F"/>
      </a:dk2>
      <a:lt2>
        <a:srgbClr val="C1D82F"/>
      </a:lt2>
      <a:accent1>
        <a:srgbClr val="006A71"/>
      </a:accent1>
      <a:accent2>
        <a:srgbClr val="3A6E8F"/>
      </a:accent2>
      <a:accent3>
        <a:srgbClr val="B15C11"/>
      </a:accent3>
      <a:accent4>
        <a:srgbClr val="5E6E66"/>
      </a:accent4>
      <a:accent5>
        <a:srgbClr val="4BACC6"/>
      </a:accent5>
      <a:accent6>
        <a:srgbClr val="E96D1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IFPTI-2">
  <a:themeElements>
    <a:clrScheme name="GFPI Palette">
      <a:dk1>
        <a:srgbClr val="191A1A"/>
      </a:dk1>
      <a:lt1>
        <a:sysClr val="window" lastClr="FFFFFF"/>
      </a:lt1>
      <a:dk2>
        <a:srgbClr val="3A6E8F"/>
      </a:dk2>
      <a:lt2>
        <a:srgbClr val="C1D82F"/>
      </a:lt2>
      <a:accent1>
        <a:srgbClr val="006A71"/>
      </a:accent1>
      <a:accent2>
        <a:srgbClr val="3A6E8F"/>
      </a:accent2>
      <a:accent3>
        <a:srgbClr val="B15C11"/>
      </a:accent3>
      <a:accent4>
        <a:srgbClr val="5E6E66"/>
      </a:accent4>
      <a:accent5>
        <a:srgbClr val="4BACC6"/>
      </a:accent5>
      <a:accent6>
        <a:srgbClr val="E96D1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IFPTI_template_110910">
  <a:themeElements>
    <a:clrScheme name="Custom 1">
      <a:dk1>
        <a:srgbClr val="191A1A"/>
      </a:dk1>
      <a:lt1>
        <a:sysClr val="window" lastClr="FFFFFF"/>
      </a:lt1>
      <a:dk2>
        <a:srgbClr val="3A6E8F"/>
      </a:dk2>
      <a:lt2>
        <a:srgbClr val="C1D82F"/>
      </a:lt2>
      <a:accent1>
        <a:srgbClr val="006A71"/>
      </a:accent1>
      <a:accent2>
        <a:srgbClr val="3A6E8F"/>
      </a:accent2>
      <a:accent3>
        <a:srgbClr val="B15C11"/>
      </a:accent3>
      <a:accent4>
        <a:srgbClr val="5E6E66"/>
      </a:accent4>
      <a:accent5>
        <a:srgbClr val="4BACC6"/>
      </a:accent5>
      <a:accent6>
        <a:srgbClr val="E96D1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7603</TotalTime>
  <Words>380</Words>
  <Application>Microsoft Office PowerPoint</Application>
  <PresentationFormat>On-screen Show (4:3)</PresentationFormat>
  <Paragraphs>116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IFPTI-2</vt:lpstr>
      <vt:lpstr>1_IFPTI-2</vt:lpstr>
      <vt:lpstr>2_IFPTI-2</vt:lpstr>
      <vt:lpstr>3_IFPTI-2</vt:lpstr>
      <vt:lpstr>4_IFPTI-2</vt:lpstr>
      <vt:lpstr>IFPTI_template_110910</vt:lpstr>
      <vt:lpstr>Office Theme</vt:lpstr>
      <vt:lpstr>International Regulatory Capacity Building Global Curriculum Project</vt:lpstr>
      <vt:lpstr>2012 Institute of Medicine Report </vt:lpstr>
      <vt:lpstr>Core Elements of a Food Regulatory System</vt:lpstr>
      <vt:lpstr>PowerPoint Presentation</vt:lpstr>
      <vt:lpstr>PowerPoint Presentation</vt:lpstr>
      <vt:lpstr>Nine Problems Facing Product Safety Systems  in Developing Countries</vt:lpstr>
      <vt:lpstr>Nine Problems Facing Product Safety Systems in Developing Countries</vt:lpstr>
      <vt:lpstr>PowerPoint Presentation</vt:lpstr>
      <vt:lpstr>IOM Recommendations</vt:lpstr>
      <vt:lpstr>FSMA  International Regulatory Capacity Building</vt:lpstr>
      <vt:lpstr>Global Curriculum Project</vt:lpstr>
      <vt:lpstr>Global Curriculum Project   Scope</vt:lpstr>
      <vt:lpstr>Global Curriculum Project - Phase I  By October 2014</vt:lpstr>
      <vt:lpstr>Competency-Based Curriculum Development</vt:lpstr>
      <vt:lpstr>Categories of Minimal Competencies</vt:lpstr>
      <vt:lpstr>Activities</vt:lpstr>
      <vt:lpstr>Phase II – Next Steps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 Wojtala</dc:creator>
  <cp:lastModifiedBy>Gerald Wojtala</cp:lastModifiedBy>
  <cp:revision>161</cp:revision>
  <cp:lastPrinted>2013-04-17T15:44:26Z</cp:lastPrinted>
  <dcterms:created xsi:type="dcterms:W3CDTF">2013-04-15T01:21:14Z</dcterms:created>
  <dcterms:modified xsi:type="dcterms:W3CDTF">2014-06-24T05:37:18Z</dcterms:modified>
</cp:coreProperties>
</file>