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2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9120F33-E96F-462B-A800-A4F7F9AFBF3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9032CB-CC6E-4794-A201-E2FD6065A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Smith@FoodAllergyAwareness.org" TargetMode="External"/><Relationship Id="rId2" Type="http://schemas.openxmlformats.org/officeDocument/2006/relationships/hyperlink" Target="http://www.foodallergyawarenes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Allergen Policy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Nicole Smith, VP of Government Relations for FAACT – Food Allergy &amp; Anaphylaxis Connection Team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irpl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9" y="1905000"/>
            <a:ext cx="6008077" cy="312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Airlines</a:t>
            </a:r>
            <a:endParaRPr lang="en-US" dirty="0"/>
          </a:p>
        </p:txBody>
      </p:sp>
      <p:sp>
        <p:nvSpPr>
          <p:cNvPr id="2050" name="AutoShape 2" descr="data:image/jpeg;base64,/9j/4AAQSkZJRgABAQAAAQABAAD/2wCEAAkGBxITEhUUExQWFhUXFxgWGBgYGBgXGBcZGxwWGBoaHR0YHCggGBolHhgYLTMjJykrMC4wHyAzODMsOCgtLisBCgoKDg0OGxAQGywkICY0LDQ0NjQsLCwsNDgsLCwsLDQ0LzQsLCwsLCw0LDQsLCwsLCwsLCwsLCwsLCwsLCwsLP/AABEIANsA5gMBEQACEQEDEQH/xAAcAAEAAgMBAQEAAAAAAAAAAAAABgcCAwUEAQj/xABLEAACAQMABgYFCQQIBAcBAAABAgMABBEFEiExQVEGBxMyYXEiQnKBkRQjM0NSU2KCoXOSsbMkRGOToqOywVSD0dMXJTWUw9LwFv/EABsBAQACAwEBAAAAAAAAAAAAAAAEBQIDBgEH/8QAPREAAgEDAAYIBgAFAwMFAAAAAAECAwQRBRIhMUFRImFxgaHB0fAGEzKRseEUM0JS8SM0chWSohZDU2Jj/9oADAMBAAIRAxEAPwC8aAUAoBQCgFAKAUAoBQCgFAKAUAoBQCgFAKAUAoBQCgFAKAUAoBQCgFAKAUAoBQCgFAKAUBruJ0jUu7KiqMlmIVQOZJ2AUBDNKdaNhHkQmS5YbPmVyn945VCPImsJVIx3slW9jcV/5cG/Bfd7CMX3Wjev9DBBCOcjPM3wXUAPvNaJXUeCLil8OV5fzJpePocS56X6Tk7146jlHHCg+JQt+tandS4JFhD4ct19U5P7LyZz5NJXbHLXl4fK4lUfBGArD+JqcyStBWS/pf3ZgLy4/wCLu/8A3Vx/96fxFTmZf9Dsv7PF+pvg01ep3L66HtS9p/NDV6rmZrnoCzluTXf65Ona9O9KR/1hJfCaFT+sRSs1dviiHU+Gqb+io12pP0O/YdbEq7Liz1h9qCQE/uS6v+s1ujcwe/YV1bQF1DbHEux4fj6kt0L080fckIk4SQ7o5gYnJ5APgP8AlJrfGSluKirRqUnipFp9aJNXpqFAKAUAoBQCgFAKAUAoBQCgFAKAUAoDTd3UcSNJI6oijLMxCqo5knYKArXpB1plspYRhh9/MCE80j2M/mSo860VK8YdbLez0NcXGJPox5vyX+CAaRnluW17qV52ByO0I1FP4YxhE9wzUOdecuo6i10Pa2+3V1nze3w3GNaS0FAKAUAoBQCgFAYSxKwwwDDkRkfrXqbW1GM4RmtWaTXWdPQfSC8s8C3mPZj6mXMkWOS5OtGPZIHhUiFzJb9pRXXw/QqbaT1X91+u77FldGusm2nKxXA+TTE4AdgYnPJJNgJP2W1TyBqZCpGe45e7sK9q8VFs58Cb1sIYoBQCgFAKAUAoBQCgFAKAUAoCN9MOmMFgoDZknYZjgUjWbhrMd0aZ9Y+7J2VjKSiss3W9vUrzVOmsspzTulri9kEl04YA5SJdkMXsj1m3+m2TywNlQKtw5bFsR2ej9C0rfE6nSl4Ls9X4HlqOXQoBQGmW6RSFLDWO5d7HyUbT8KzjCUtyI9a7oUP5k0u/b9t507PQl9L9FZXDDmyCEfGcpkeNbVbTZWVPiC0j9OZdi9cHUh6BaVYfQRJ4POM/5asP1rYrR8WQ5/EsP6ab73jyZtPV1pT7Fr/fv/2a9/hOvwMP/U3/AOX/AJfo81x0I0on9VD/ALOaM/zClYu0lwZuh8SUn9UGuxp+hx76zngyZ7a4iA2lmiYoPzplP1rW7eouBNpacs6m+Wr2r/KPNDOrjKMGHMEH+FaWmt5aU6sKi1oSTXU8myvDMUBjIgYEEAg7wdoNep42oxlGM04yWUyQ9FumlzY4Q61xbDZ2ZOZYx/ZMx9ID7DHyI3VMpXPCZy+kdA76lt/2+no+7kXJoXS8F1Es0Dh0PEbwRvVgdqsOIO0VMOXaaeGe6h4KAUAoBQCgFAKAUAoBQEL6e9NxafMQYe6YZwdqQqdzyY/Rd58BtrXUqKCyyZZWVS7qakO98F74IqE6xd5HZnlkOs8jbWc+PIDcANgGwVWzqObyzvbSzpWsNSmu18WfawJQoDdomwnu3KWsTTEHDN3Yozs78h2A7e6Mt4Vvp28pbdyKi90zb2+YrpS5Lzf+WWBoXqpXY17O0h+6hLRRDwLA9o/nlfKpkKEI9ZzFzpm6r7NbVXJbPHf73E60RoK1tRq28EcQ46iBSfMjax8TW4qt50aAUAoBQCgOBpvoZYXRLS26a5+sTMcv76YY+ROK8aT3mcKk6b1oNp9WwgWnerC5iy1nKJ1H1UxCS/lkACsfBgvtVHnbRf07C8tfiCvT2VVrL7P08O8hMmsrmKRHjlXvRyKVcDng95fxDIPOoc6UobzqLS/oXSzTe3lx99a2H2tZMFAenQulJ7Obt7Y4Y4EkZPzcyjgw4MODjaPEZFb6Ndw2PcU+k9Ewuk5w2T58+31Lw6L9Iob6ESxEgg6ro3fjfirD+B3EbRVimmso4epTlTk4TWGjsV6YCgFAKAUAoBQCgFARLrB6XixjCRYa6lyI1O5AO9K/4F5escDmRhOagssk2lrO6qqnD/C5lMgHLMzF3clndtrOx3sf/wBs3VWTm5vLPoNpa07amqdNfvrMqwJJhLKFGScD4kk7gANpJ5CsoxcnhGutWhRg51HhInHRLq4kuAJb4NFEdq2wOrI45ysDlB+AbeZG0VPpW6jte84zSOm6lxmFLox8X6dn3JlpfpLbWIFrbxCSVVGrbxaqLGp3GRu7Cp95PAGttSpGmsyZTQpym8RRG7jTuk5dpuI7ccFhiDkebzZDe5FqDK//ALUTI2X9zMItLaSTat72nhNBEV/yRGf1rFX8uKPXZR4M7miungDCO+jEBJwsytr27E7gWIBiJ5MMfiNTKVxCpu3kWpQnT37ia1vNIoBQCgFAKA5XSLo7bXsfZ3EYbG1WBKvGeaONqn+PHIo1neZRnKD1ovDKT6UaEawuRbtKswdS6MMCRVBwBKo2Angw2Ng7BioFeiobUdjofStS5fyqiy1xXmc+op0AoD06J0rNZzC4t9rjY8ZOFmT7Dcj9luB8CQd9GtqPD3FRpXRkbuGtH61u6+r0L40BpmK7gSeE5RxuOxlYbGRhwYHIIqyOEacXh7zoUPBQCgFAKAUAoDndIdMx2dvJcS51UGcDvOx2Ki82YkAedM4PYxcnhbyg7u8lnlkuJzmWQ5ONyKO7Gv4VGzxOTvNVlarry6j6BoywVpRw/qe9+XYv2a60lkYSyao3EkkAADLMx2BVA2lidgFZRi5PCNVevChTdSo8JFp9X3QPsdW6vADcb0j2FbcHlwaXm3DcuzJNlSpKCOB0hpGpeTy9kVuXvidbpz0heELb2xAuZgSGIyIIxsaYjcTtwqne3gDSrVVOOWQ6VN1JYRDrCxSJdVckklmZjrPI57zux2sx4k1SzqSm8yLaEFBYR6AR8N/hWJmc/SMc+RJbuCQNsTY7OQbTsbej8m2jmK2Qcfpku81yUt8WY22l7adQhZNaTWUwvq6+RkOjIeIwc8KOnODzy4hVIy2eBIehGmGtZUspWLQSEi1ZiSY2ALG3JO9cAlCd2Cv2as7Wv8xYe9FfcUdR5W4sWpRGFAKAUAoCH9Pumq2SiKICS6cZRD3Y13drJjco4Dex2DiRhOagsslWdnUuqmpDvfBFO+kWZ5GMkjnWkkbvO3M8gNwA2AYAqsqVHN5Z39nZ07WnqQ73xZ9rAlCgFAdroV0kNhc6zE/JpiFnHCNtyzgcMbA3NcH1RUy2q/0M5jT2jsr+Jpravq9fUvYGppyZ9oBQCgFAKAUBS3WZp75Vd9ihzDasR4PcYwx/5YJX2i/IVEuqmFqo6X4fsdaTuJrYti7eL7vz2EXqCdcfGYAEnYBtJ5Ch42ksssXqs6J51b+4XaR/RkPqIR9KQfXcHZyXxY4s6NLUW3ecFpXSLu6uI/Qt3r73LvLNrcVRUouTPcXVwduvM8SeEUDNEoHgWV283NVN7PNTV5FnaQxDPM1WN6ZHnXAAikEYPE+gjkn3vj3VGlHCT5+pvjLLfUceC+Zbq6SGMzM7RtkECNCI1Rg7+qRqj0QCdu6tzgnCLk8b+3ea1JqclFZOdFDgmEPJcNrMTDA3Y20RYlirSZ1tm30ck49Wtjf9WMdb2t93vtNaX9O/qWxff32HUS0W0kikVEjjkCwyqncRz3HBwDgsSpJxnKk7q1azqJpvLW1e/E2aqptNLfsZ19J2pljZVOq+xo24pIpDRuPJgDWunPUkpGypDXi4lk9F9LfK7WGfGC6DXX7Eg9GRPyuGHuq+TztRStY2HUoBQCgIf0+6arZKIogJLpxlEPdjXd2smNyjgN7HYOJGE5qCyyVZ2dS6qakO98EU76RZnkYySOdaSRu87czyA3ADYBgCqypUc3lnf2dnTtaepDvfFn2sCUYTSqilmOANpNepNvCMKlSFODnN4SPVfaKu7dIZbmLso7jIjznXVtpCSj1HZQWA8CDgjFSKlu4xz9ymstNwubh0msJ/T19vl9t5oqMXh8ZQQQdoOwjnQ8aTWGWj1R9IDJC1nK2ZLcDsyd7wHYnmUPonyU8atKVTXjk+e6SsnaV3Dg9q7P1uLBraV4oBQCgFAcHpxp35HZSzLjtMBIgeMr+imziATk+ANeNpLLNlKnKrNQjvbwURbxaqgZJPEnaWJ2lieJJJJ86qZScnln0m3oRoUo0o7l78d5srE3HY6GdH/l12I2GYIgJZ+Tbfm4vzEEn8KkesKl21PL1mc18QX2pFW8N72vs4Lv8Ax2l8gVOORFAU5oL6HHFZJlPmssgP6g1SXKxVkW9u800cWEO8t2ocR23a68kobDHEcavGp9QAo2s/DcNucbHhRi8ZeN3e/aRgstyWcLn3GcEQlRQM21lsREX5t5yxAUk96NCdwB1mzk4rxvVfOX49fwj1LWXKP5OjpTRmIV+TqFeAiSJVGBkZBTZwdSy+/PCtcJ9Lpbnv99RnOHR6PDd76zfII7u2OD6E0ew8VyNh8GU/AisVmnPsMnipDtPug7wywRu2x8arjlIpKuP3gaVI6smkKctaKbJL1cXWpNdWp3ay3UfsyejIB5SKSf2gq1tJ61NdRW3MNWp2k8qSRxQEP6fdNVslEUQEl04yiHuxru7STG5RwG9jsHEjCc1BZZKs7OpdVNSHe+CKd9IszyMZJHOtJI3eduZ5DgANgGAKrKlRzeWd/Z2dO1p6kO98WfawJRhNKqKWY4A2k16k28IwqVIU4Oc3hIsTq76CsWS8vUwww0EDD6PlLIPveS+p7XdsqNFQXWcJpPSc7ueFsgty59b97Cf9IdDR3dvJby51ZFxkd5G3q68mUgEeIrcVabTyt5QE1vJFJJBNslhcxvjcTsKsPwspVh51V1aepLB9D0beq7oKfFbH2/vefK1E89Gi9Km0uIroZxE3zgHrQtslHjgekPFRUi3nqzxzKbTlp862c1vjt7uPr3H6HjcMAQcgjII3EHcasThTKgFAKAUBUfW/pLtLqG2B9GFDO/LtJNZI/eFEh/MKjXU8RxzL/wCHrbXruq90V4v9ZIVVedoYTyhFZm3KCT5DbXqWXhGFWpGnBzluSz9i7OrnQJtLJA4xNL89NzDuB6P5F1V/L41bRiopJHzW4ryr1ZVZb2/f2JRWRpFAVTeW3Y3t3AdgMnylPFJ8lvhKsv6VV30MTUuZY2cswceRF7vR0AuEj7kEMUaygn0ZC0nzCNnafS1mOd+sM7zWEZy1M7228fbaZuMdbHBeuwkWlLITRPExxrDAI3q29WHiCAR5VHhLVkmb5x1lg1aGvTLECwxIpKSD7Mi7G9x3jwIr2pHVls3cDyEtZbd55rD5m4eH1JdaeLwbI7ZPiQ35jyrKXSgpcVsfl6GMejJx57fUWfzV1JF6sw7dPaGqsqj/AAN+ZqS6UE+Wz0EejNrnt9Topd/J7q2ufVV+xl/ZTlUJPgsgibyBrfZVMT1eZpu4Zhrci2atStIf0+6arZL2UQEl04yiHuxru7STG5eQ3sdg4kYTmoLLJVnZ1LqpqQ73wRTvpFmd2MkjnWkkbvO3M8hwAGwDAFVlSo5vLO/s7Ona09SHe+LPtYEowmlVFLMcAbSa9SbeEYVKkKcHObwkWJ1d9BWLJeXqYYYaCBh9HylkH3vJfU9ru2VGioLrOE0npOd5PC2QW5c+t+9haFbiqFAVb1xaG1XhvUGw4t5vIkmFz5MSv515VouIa0M8i50Hd/JuVB7pbO/h6d5AKrTuj4RnfQNZ2Mt7ql0mZbBYmOXtmNufZXBiP92yDzBq2py1opnzW9t/4evOlyfhw8CaVmRhQCgFAfnfS998ou7qfeJJ3C+xH80nxVAffVdcyzPHI7rQNH5dopcZNvyX4PNUcuTodGdG/Kb62gIyuv20n7OHD4Pgz9mv5qk2scyzyKH4guPl26prfJ+C2vyP0DVgcUKAUBCesrR5VI71Bk2+sJQN5t3x2h2b9Qqr+StzrTcUvmQxxN1CpqTyRZ9HROJcjWWcDX25DDVCDHLYOHnVNryWOotNRPPWebQ9y6k28xzKgyrH66Lcr+0NgYc9u4is6kU+nHc/B+9xjBtdGW/8mu9PyecTboptWObkr92OTyOQpPscqR6cdXit3mvP7iXQlrcHv8vQx6VSqqx6p/pCuHgQZLOw2MuBt1ShYE7hnJ3V7QTbfLieVnhLnwPLpaxupk7VsRtFmSKKNvnCdUgq0vAlSwwoxkjaaypzpxeqtud74fb1MZxnJZ3Y97zrxRxT2wUEtFJFgEklijLjaTt1scTtzWpuUJ54pm1KModTOi/WSYrGOMYk0gAYXU7kaP0TPJjcjDDAb21sDiRc/OjqKZBtrGrcVvlQ73wXWV76RZndjJI51pJG7ztzPIcABsAwBVdObm8s72zs6drT1Id74s+1gSjCaVUUsxwBtJr1Jt4RhUqQpwc5vCRYnV30FYsl5ephhhoIG+r5SyD73kvqe13bKjRUF1nCaT0nO8nhbILcvN+9haFbiqFAKA5vSXRK3drNbtuljZQfstvVvNWAPuoeptPKPz3ayFkBYYbcw5MPRYe5gaqZx1ZNH0q0rqvQjV5r/PibawJBMOqO+7O+lh9WeEOPbhbHxKy/4anWkui0cf8AEdHVqwqc1j7f5LhqWc4KAUBzukd/8ntLif7qGSQeaqzD+FAfnixh1I0X7KqPgBVRN5k2fTban8qjCHJJeBvrE3E56m7PWubqcj6NI4FPixMkg+AiqwtY4hk4r4hra1yof2r87fQtipJQigFAfHUEEEZB2EHaCKAqe50cbG4Nqfomy9qx4xjvQkn1o87OaFeRqsvKOHrrcyxta2VqM8+ltHCZRhikiHWjkG9G/wB1O4rxFRIT1X1cSTOGsus50+mFaB0ljDT57FoM993B1cE/VsMnW4AHiDWxUmpJp7N+ffEwdROLTW3dj3wNuhLFICqO5kuWjBZ2ySyLhdVSfVU42b9uTvrypJz2pYiKcVHY3tM7ZzDctESezn1pYifVkG2SP394D2+VePpQzxW/y9Pserozxz9v1OTe6RazkkgiUOZPnYhkasOuT2muM51dbLKOOsRwrYoqpFTlw2Pr5Gy3oVKlT5VNdfUuefLmcqGLGSSWdjrO57zHmf8AYbgNleylk661tYW0NWPe+L9+BsrEkmE0qopZjgDaTXqTbwjCpUhSg5zeEixervoKxZLy9TDDDQQN9XylkH3vJfU9ru2VGioLrOE0npOd5PC2QW5eb97Cz63FUKAUAoBQFAdK7PsdIXkYGB2var5TKsh92uZPhVfdLE8na/DtXWtnB/0v87fU5tRi+Oh0Zuuy0hZSf24jPlMrQ/6nX4VJtXieCi+IaetaqXJrx2H6BqwOJFAKAifWrNq6KuvxKkf95IkZ/Rq8k8Js20Ia9WMXxaX3ZTRqnPpwoC0+pmDFnM/3lzKfcgSL/wCM1aUVimj55pWeveVH14+2zyJ9W0rxQCgFAcjpToJbyAxE6jg68UgGTFKM6rjnvwRxBI415KKksM9TaeUVzZXDHXjlXUnibs5k4K2AQRnejAhlPEHzqkrUnTlgt6VVVI5OReRubmW4WIO1vGkaAjBfW+cl1TxOoQF4ZLDjWUWtRQb3/wCF+zGSes5JbvbPbfwi5hSWBhrjEsD8NbGwH8LAkMORPEVhF6kmpbtzM5LXjmPccbTmnY5YUWMH5QWDheNu6Nhmflghhj1to3EmttOm4Sbe78+/Azo0pXTUKa2/jrfvacqGLGSSWdjrO57zHmf9huAr2UsnXWtrC3hqx73xfvwNlYkkwmlVFLMcAbzXqTbwjCpUhSg5zeEixervoKxZLy9TDDDQQMPo+Usg+95L6ntd2yo0VBdZwmk9JzvJ4WyC3LzfvYWfW4qhQCgFAKAUBTXWxBq6SVuElqnxjkkB/R1qJdrYmdN8NS6dSPUvDPqROoJ1prmm1NST7uSKT9yRH/2rbQeKiK7S8NayqLqz9mmfpWrQ+eigFAQzrd/9Mk/a238+KsKn0PsJVj/uaf8Ayj+UVDVSfSRQFvdUI/8ALI/GW5P+fLVtT+hdh82vf9zU/wCUvyyZ1mRRQCgFAKAhXWHocgC+hUmSFcTKN8sGcts4vHtZfDWHrVpr0lUhjibaNX5cs8CPxShlDKQVYAgjaCDtBHhVI1h4Zbp5IrfaRazkkgiUMZPnYxn0YSxPaa4zkJn0lA3ksNlSVFVIqUuGzt5C3oVKlT5VNb9vUuefLmciCHVySSzsdZ3O9mPE/wDThXspZOutbWFtDUh3vi2baxJJhPMqKWY4UbSTXqTbwjCpUjTi5zeEjp6CtJIZIr6aLWSJw/ycjLCPaDLj75c6yrw1cd47N9GrCE9Xx98DjdJ3VW7WVsity8319XDtL8tbhJEWRGDI6hlYHIZSMgg8QQasShNtAKAUAoBQCgKl641/pdoecE4+Dwf9ajXX0LtOg+HP9zL/AIv8ohFV52Z49M/QS+w38K2UvrRD0j/tKn/F/g/TaHYPKrU+cGVAKAhvW6v/AJXMfsvbt8J4c1jP6WSLN4uKb/8AtH8oqCqg+ligLb6n5M6OC/YnuF+Mrv8AwYVbUnmCPnGkIuN1UT/uf5JtWZDFAKAUAoBQFIdJpjo6eaziUNnEtv8AZiikLZV8bhG4cKvFdQcyK+5oR19d7i20fCpcf6UFt58Euv3tIzDFjJJLOx1nc95jzP8AsNwGytEpZO0tbWFvDVh3vi/fgbKxJJhNMqKWY4A2k16k28IwqVIUoOc3hI9egNGLNM3ypCCEDxQOBgo2wyMPWYZxqnu5HEg1lOWpHoPtfl73nJXd67upiSxFblz6319XDtO9ouVoXFtKSd5gc+ug26hP3iD4rg860zSktdd/vkyJB6r1H3El6D6W+SzCzkOIJmJtjwjfazweAOCyfmX7Iqxta+vHVe9EC5o6ksrcyxqlkYUAoBQCgFAVD1wSZvrdeK2zk/nkUD+Wai3b6KR0Xw3HNecuS/LXoQyoB2J5dKIWidRvYao82IUfxrZS+tEHSbxaVH1M/TYFWp86FAKAj3WHbGTRl4o2n5PIw4nKKXGPHKim89UnF5RRyNkAjcRn41Tn1FS1llH2vD0sjqVuRqXkPFZllx+GSNV/1RPVlbvNNHBabp6l7J88Pw/RZNbypFAKAUAoCH9Pemq2S9lFh7pxlUPdjXd2kmNy8hvY7BxIwqVFBZZLs7OpdVNSHe+CKd9IszuxeRzrO7d525nkOAA2AYAqsnNzeWd9aWlO1p/Lp974s+1gSjCaZUUsxwBtJr1Jt4RhUqQpQc5vCR69CWDfKIXuU1Q6s0CH1XXBy4+8KkkD1cHjuym0oNQfb+uo5K8vZ3VRZWI8F5vr5cu0k2mbFpFV48CaI68ZO4n1kP4XGw+48Kj05JPD3P34EacW9q3o1OqXluGUlD3lOPThlXI3faVsgjjtG417tpTw/wDKPNlSPvYLVxdQskoKSKdSQKcGORcEOh3j1WU+VevNKalHu9/k8WKkWpd5YPQfpC1wjQz4+VQYWTZgSKe5Mo+y2DkcGDDlm4pVFUjrIqqlNwlqsk9bDAUAoBQCgKO6x7kSaUnx9VHDD78NKf5wqFdvakdb8NU8QqT5tL7bfMj9QzpjbYwdpcW0YGde5gHuEis3wVWrfbrNRFTpyerZSXPC8c+R+jKsjghQCgMJogylW2hgQfI7DQH5rtYGjBibvRM8LecTGM/6aq60cTZ9E0XV+baU5dWPts8jdWonkm6sNIdjpJUJ9G4iaP8A5kfzqf4e1/SptpLfE5X4kobYVV2ea8y66mHLCgFAKAh/T3pqtkvZRYe6cZVT3Y13dpJjcvIb2OwcSMKlRQWWS7OzqXVTUh3vginfSLM7sXkc6zu3eduZ5DgANgGAKrJzc3lnfWlpTtafy6fe+LPtYEowmmVFLMcAbzXqTbwjCrVhSg5zeEj2dH9Hs1yjXCY+bM0MZ9UqwUs4+3hlIHq557sqjUYNQfU/fI5K7vZXVRZWIral5vr5Lh2kj6QW7NCWQZkiImj8WTbq/mXWX81aKUkpYe57CLUTcdm9HttLhZEWRDlXUMp8CMisJJxeGZpprKOXL/R7gOPorhgr8kmxhH8A4AU/iC8zWxdOGOK/H6Nb6Es8H+f2NLjsJFuh3cCOcf2efRk80J2/hLchSn01qfb31/kT6L1/v76j33JljdLm32zw5KrnAmQ9+FjyYAYPBgp4VnbVvly27mY16XzI7N5aGhtKR3UCTxHKOMjOwg7irDgykEEcCDVyVJ7aAUAoDF2ABJOABknkKA/OEl4Z5Jbg/XyvKM79Vj6A9yBB7qrK8szZ3+hqHyrOHN7fvu8MCtJaHf6u7PtdKQcoUlnP7vZL+spPuqZaLa2cz8SVcQhT5tv7bPMvKppyQoBQCgKM6wdH9hpKbZ6M6rcLyyR2cg89ZAfz1Cu47VI634br5hOi+G1d+x++s4NQzpjFpnjKSx/SROsqeLIQ2r5MAQfAmttKerNMg6Stv4i2lBb967V67j9E6Lv0uIY5ozlJUWRT4MARnkdu6rQ+dHqoBQEP6e9NVsl7KLD3TjKqe7Gu7tJMbl5Dex2DiRhUqKCyyXZ2dS6qakO98EU76RZndi8jnWd27ztzPIcgNgGAKrJzc3lnfWlpTtafy6fe+LPtYEowmlVFLMcAbzXqTbwjCrVhSg5zeEjqaB0KxnZrqNkeIRvHC+NiuNZJWGe/sYAHukHjuzrp0korjx8jkLi/d7PO6K3LzfXy5HX016EtvNwWTsmP4Zhqj/MEVaKe2Mo9/wBv1kjT2NS97TrVpNpyNCfNvNbcEbtI/wBlISQPJXDjyC1uqdJKfvKNVPY3H3tOhfWiyxtG49FwQefmORB2g8xWuMnF5RnKKksM8ehrgyRNHNgyRkwyg7m2bGxydCD7yOFZ1FqyzHc9q99RjTeVh71sfvrNegXKF7Zzkw41Cd7Qtnsz4kYKn2c8a9qrOJrj+ePqeU9mYPh+Dv8ARHSPyS77InEF22zlHc4z7hKo/eUcXqdZ1tZaj4EO7pYeuuJZdTiGKAUBDOtfS/Y2DRqcSXJ+TrzCsCZW90YfbzK1hOWrFsk2lu7ivGkuL8OPgVAqgDA3DYKqT6SkksI+0PSxepjR+y6uj67rAnsxZLEebuw/JVlbxxDtOD03X+bdyS3R2fbf4lmVvKgUAoBQFf8AXForXto7pR6Vs2W8YXwsnwOo3kprVWhrQaJ+jLr+GuYze7c+x+m/uKuqrPogoCwOp/TuqXsHO7Wmt/FScyxj2WOsPBz9mrK3qa0etHB6as/4e4cl9Mtq81595aNbyoIf096arZL2UWHunGVU92Nd3aSY3LyG9jsHEjCpUUFlkuzs6l1U1Id74Ip30izO7F5HOs7t3nbmeQ4ADYBgCqyc3N5Z31paU7Wn8un3viz7WBKMJpVRSzHAG816k28Iwq1YUoOc3hIsbq76CtrJeXqYYYaCBvq+Usg+95L6ntd2yo0VBdZwek9JzvJ4WyC3LzfvYdHrGs+zmt7sD0T/AEWY8lc5hY+Akyv/ADa13dPXp55EO2nqzxzODpKzE0TxNsDqVyN4PAjxBwfdVTCWrJMs5R1k0aNCXjSxAvskUmOUcpF2N7jvHgRWVSOrLZu4HlOWtHbvPPp0dm0dyPqiVk/YvgMfykK3kprKn0k4c93b72GNTY1Pl+Drg1qNpzZrZluklQZWRTFLjhq5aN/cdZfzDlWxSTg4vhu8zW01PK7/ACPL0muEg7O5LYdA6Kv3oYZ1CfVUMqsW4BTzrKjFzzDh+Pe4xqtRxL374ntmsZHt+zeTMuAe0Axqyg6yuoG7VYDHlWMamrPWiZShrQ1ZFmdFdL/KrSGcjDOuHX7MikpIvudWHuq8Tysop2sbDrV6eCgKH6bac+W3rSKcwwgww8m2/OyD2mAA8EB41BuqmXqo674es9WLuJcdi7OL7/LrONUQ6U1zswHoDWckKijezsQqL72IFZwjrSSI93cK3oyqvgvHh4n6A6L6HFpaQ2429mgDH7Tn0nb8zFj76ttx81lJybb3s6tDwUAoBQGq5t1kRkdQyOpVlO5lYYIPgQaA/POkdFvaTy2r5JiPoMd7xHbG/icbD+JWqtuKerLPBneaFvP4i3UZfVHY/J++KNNaC3CySIySxNqyxMHjbgGHA81IyCOIJrZSqOEskO/s43dF03v4Pk/e8snSXWnEbRGt1BvJAQYSci3YbGaXHqg93cX2YwMkWMqsYx1jhrfR9etX+Slhrf1e+HMrX0izO7F5HOs7t3nbmeQ5AbAMAVWzm5vLO7tLSna0/l0+98WfawJRhNKqqWY4A3mvUm3hGFWrClBzm8JFjdXfQVtZLy9TDDDQQN9XykkH3vJfU9ru2VGioLrOD0npOd5PC2QW5eb97Czq3FWeLTWjEuYJYJO5IhQ43jO4jkwOCDzAoCrtHyP6cU308DdlL4sACHH4XUqw88cKpK9L5c8cC3o1PmQyeZrdkuBLGNaOYBZQPVZQdSUe70W/JyrHKcNV71u9DLDUsrc9503UEEEZBGCDuIO8VrNhpsrVYo1jXOqgwNY5IA3DPgNleyk5PLMYrVWDwXWnFyUgU3Eg9WMjVU/jk7qeW0+FbI0nvlsXvgYOot0drPG8KJEZrwl5ZU7PUA2jXH0ESZO3ntJJGScDZnluWrT3Ly4sxwlHWnvfvCPR0UMjQiSR2OsAqocfNrGSmCQPSckEs3E7gABWNfClhL2/ew9o5ccsnnVifmLlfVW7l1fzLG7f42erW3/lRK2v/MZMa3GogHWp0pMMfySBsTzKddgdsMJyGbwdtqr7z6ta6tRQjkn6OsZXdZQW7i+r1fAquNAoAAwAMAcgKq28vLPoUIxhFRisJGVeGRKurDQnym87dh81a7Ryadh6I/Ipz5snKp1rTwtZnI/EN5rSVvHctr7eH28y56lnNCgFAKAUAoCCdavRpp4RcwqTPbgkqBkywna8Y5sMBl8QR61a6tNTjgm6PvJWlZVFu4rmve0qeKQMAynIIyDzFVbWHhn0SE4zipReUzKvDI+BRknAyd/jXuTxRSbaW8+14emE0qopZjgDea9SbeEYVasKUHObwkWN1d9BW1kvL1MMMNBA31XKSQfe8l9T2u7ZUaKgus4PSek53k8LZBbl5vr/AAWdW4qxQCgIR1gaGYEX0ClnjXUnRd8sIOdYDjJHkkDiCw34rRcUfmxxxN1Cr8uWeBC49B2rgSRAoGGsGgkeIMDtziNgD8KqnVmtkvHaWSpwe1eGw81roucSvG89yY+9HIHXGNxjfKkhxwO4jkRWUqkXFNJZMVCWcNs9MvRqBwRKZZQdh15pWHw1gB8KxVeS3YXcjJ0Yvfl97MNIabgt1McSa7IB83EuVj5GQoCIl89vIGvY0pTeZePlzPJVIw2L36G3RNlrFbiR1lkZcoy/Rxq23EQPA8WO0+A2V5OWOglhePeewjnpPa/e49txNHBEzEBUQE4Ax7gBxJ4cSawSc5Y4szbUI54E96C6Le3so1kGJX1ppRyklYyMv5dbV/LV7CKjFRRTSlrNs1dNulsdhENgeeTIhiz3jxZvsxrxPuG0ikpKKyzbb29S4qKnTWWyknd3d5ZWLyyNryOfWbdsHBQMADgABVZUqOcss+gWNlC0pKnHa+L5v3uFayYEikkdIoV1pZW1I14FjxPJVAJJ4AGtlKm5ywQtIXkbSi6j38F1+95ffRbQUdlbR26bdUEsx3u7HWdz4lifLYOFWiWFhHzuc3OTlLezrV6YigFAKAUAoBQFLdY3Rf5FKbiIf0WZ/TA3QSsf0ic+4McbmFRbijnpI6LQmk/lNW9T6XufJ+j/AD2kXqAdiKAUBNOqbo9Bcn5ZMyu0TkR2/GBhnEkoP1hxleAG0Ek5FlQpKKzxOD0tf1biq4NOMVw49r6/wW7W8qBQCgFAKArXpV0Ua2MktvGZbSTWM9uBrNEWzryRL60bZOtGN20rvIqLcW+v0o/USaFfU6MtxGrPRwZFa1vJRGR6OCky48DKrMPLOyq6U8PE4rP2/BOUNmYyePueK9tJY3JuZZ57c8UPZ9nz7RIVVnT8QJxxXjWcZRa6CSfvdkwlFp9Jtr3yJBoyOFY17AIIztXs8ap8dm/zrRNyb6W83xUUujuNl1cpGpeRgijezHAFeJNvCPW0llnT6KdHpLmVLm4Qx28ZDwQsMPK47s0gPdUb0Q7c+kcYAq1trb5azLeVlevr7FuOr026dxWWYogJrojZGD6Medzykd1fDvNw5iROagss9tLOrdT1Ka9F2lQXE8ksjTTOZJX7znZs4Ko9VBwUfx21XVKrm9p3dho+nZw1Y7W975/rqMa1E4wmlVFLMcAbSa9SbeEYVasKUHObwkWt1Y9EWgU3dwuLiVcIh+oiO3V/aNsLcsAcDm0pU1COD59pG+leVdfcluXvi+JPq2EAUAoBQCgFAKAUBqu7ZJUaORQ6OCrKwyGB2EEcRQFHdMOiz6Ok4vaucRyHaYyd0Uh/0sd+47d8KvQ/qidZofS+tihXe3g/J+TOJUM6cUB9t5JIpBNBI0UyjAkTGcb9Vgdjr+FgRW2nVlDcQL3R1G7XTWHzW/8Aa6ixujvWmmxL9Oybd26AtC3tDa0J88r+IVOp14z7Tjr3RNxa7WtaPNefL8dZYtrdJKgeN1dGGVZCGVhzBGwitxWG2gFAKAUBFtN9B4JnaaFntp22s8eCkh/tI29Bz+IYb8Va6lKFRYkjOFSUPpZwJeiuk0OF+STD7WvLAx/LqSAfvVElYR4MlK9lxR8tuh+kTsJs7dd+V7Sc7ck+jqxAHPieNeqxj/U2zx3j/pSR0G0Lo7R2rcX0/aSjuPOQcN/YwoMa3sqW8alQpwproojynOo8PaRjpL1kXFwDHaBraI7DKwHbsPwLtEQ8TlvBTWmpcpbI7S8sdA1auJV+iuX9X679vUQuKILnHEliSSSzHezE7WJ5moUpOTyzrqFCnQhqU1hGdYm0xlkCgsxAA2knhXqTbwjGc4wi5SeEiwOrvoQzsl5doQFIa3hYbQeEsgPrfZX1d524xY0aOosvecNpXSju5akNkF49b8kWnW8pxQCgFAKAUAoBQCgFAaby1SVGjkVXRwVZWGQwO8EHfQFM9MOg8tjrSw601pvxtaW3HI8ZIh9rvKN+ca1RK1vnbE6TRmnHTxSuHlcHxXbzXj2kYRwQCCCDtBG0GoTWDroyjJKUXlMyrw9FAZaPmlt2L20skDE5PZnCsebIQUf3rW6FecSsutD2tfa44fNbP14Eu0b1n30eBNDDcD7SkwSeZBDIx/dqTG6jxRRV/hytH+VJPt2PzX4JJZ9a9k30sVzCfxRdoPjCX2e4VuVaD4lXU0Xd0/qpvu2/jJ1IesXRTf1uNfbDxn4SKKzUk9zIk6VSH1Ra7mbf/wC+0X/x1v8A3i/9a9NZ5p+srRa/1nXPKOOWT/QhFYucVvZujbVp/TCT7mce+62YRkQWs8p4F9SFD72JcfuVrlXpriTqWhryp/Rjt2fvwIvpTrA0lPkK8dsp4RLryY/aSDHwQVpld/2otaHw3xrT7l6v0IwY8uZGLPId8kjF3PmzEnHhUWdSU97L+2saFsv9KKXXvf3M6wJYoDB5MEABmZjqqigs7twVVG1jWcIObwiPc3VK2hr1XheL7EWV0H6uyrJc3wBkXDRW+QyRHg7kbJJRw9VeGTgiwpUVDtOI0jpSpdyxuhwXm+v8FlVuKsUAoBQCgFAKAUAoBQCgFAKAr/pX1aRylprMrBMSWZCD2Ep5kDbEx+0vvU1qqUoz3lhZaSrWj6DzHk936Ky0jazW8nZXMTQud2ttR/Ycei/8eYFQalCUOw7Cy0tb3OFnVlyfk+P56jXWksxQCgFAKAUAoBQCgFAfGYAZJwBvJ3Ch42kss6XR/o9d3xHyePVi43EgKxY46g70x8vR5sKlU7ZvbLYUF7p+lS6NDpPnw/fvaW30S6FW1j6S5lnIw0741yOKqBsjT8I8M531NjBRWEcncXNWvPXqPL9/YktZGgUAoBQCgFAKAUAoBQCgFAKAUAoDz39jFMhjmjSRG3q6hlPuNAV/prqpjPpWUzQ/2UmZYvIEnXT4sPCtM6EJFpa6YurfYpay5Pb47/EhWlOi+kLf6W1dlHrwfPr8FAkHvSo0rWS3bS/t/iKhPZVTi/uvXwOIl3GSV1hrDep2MPNTtHwrRKnKO9FvRvKFb+XNPv2/beb6wJIoBQCgBOKB7NrNUFwJG1Ig0r/ZiVpW+EYOK2RozluRBraTtaP1TXdtfgSbRXQPSU+CY1tk+1M2XxzEcZPwZlqRG0/uZS3HxGlsow736L1J1oHqzs4SHn1rqQbcygdmp/DEPRH5tYjnUqFOMNyOfub6vcv/AFZZ6ty+xNQMVmRD7QCgFAKAUAoBQCgFAKAUAoBQCgFAKAUAoBQHi0loi3uBieGKUcpEV/8AUDQEduerPRbbRbmM/wBlLLGP3UcL+lYuEXvRuhc1qeyE5LsbRz5uqazPdnu08BIjfzI2NYfJp8iVHS14v/cfgzD/AMJLb/i7z963/wCxXnyKfIz/AOs3v/yeC9DdB1UWI78l1J7UxXP90FrJUYLgap6Tu576kvvj8YOpadXmi4/6pG55y60/84tWailuRFnVqVPrk32vJI7e3SNdVFVFG4KAoHuFems20AoBQCgFAKAUAoBQCgFAKAUAoBQCgFAKAUAoBQCgFAKAUAoBQCgFAKAUAoBQCgFAKAUAoBQ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thumbs.dreamstime.com/x/peanut-free-symbol-16286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906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www.foodallergyawareness.org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Nicole Smith </a:t>
            </a:r>
            <a:r>
              <a:rPr lang="en-US" dirty="0" smtClean="0">
                <a:hlinkClick r:id="rId3"/>
              </a:rPr>
              <a:t>Nicole.Smith@FoodAllergyAwareness.org</a:t>
            </a:r>
            <a:endParaRPr lang="en-US" dirty="0" smtClean="0"/>
          </a:p>
          <a:p>
            <a:r>
              <a:rPr lang="en-US" dirty="0" smtClean="0"/>
              <a:t>(719) 338-0202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2013_1002_FAACT_final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8600"/>
            <a:ext cx="7086600" cy="2242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 allergies affect approximately 15 million Americans, including 6 million children.</a:t>
            </a:r>
          </a:p>
          <a:p>
            <a:endParaRPr lang="en-US" dirty="0" smtClean="0"/>
          </a:p>
          <a:p>
            <a:r>
              <a:rPr lang="en-US" dirty="0" smtClean="0"/>
              <a:t>1 in 13 children</a:t>
            </a:r>
          </a:p>
          <a:p>
            <a:endParaRPr lang="en-US" dirty="0" smtClean="0"/>
          </a:p>
          <a:p>
            <a:r>
              <a:rPr lang="en-US" dirty="0" smtClean="0"/>
              <a:t>Food Allergy is not Lactose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Intolerance or Celiac Disease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Allergy Statistics</a:t>
            </a:r>
            <a:endParaRPr lang="en-US" dirty="0"/>
          </a:p>
        </p:txBody>
      </p:sp>
      <p:pic>
        <p:nvPicPr>
          <p:cNvPr id="1026" name="Picture 2" descr="C:\Users\Nicole\Pictures\AllergicChild.com Website Photos\1350516432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62200"/>
            <a:ext cx="2371725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Eight foods account for 90 percent of all food allergy reactions:</a:t>
            </a:r>
          </a:p>
          <a:p>
            <a:pPr fontAlgn="base"/>
            <a:r>
              <a:rPr lang="en-US" dirty="0" smtClean="0"/>
              <a:t>Peanuts</a:t>
            </a:r>
          </a:p>
          <a:p>
            <a:pPr fontAlgn="base"/>
            <a:r>
              <a:rPr lang="en-US" dirty="0" smtClean="0"/>
              <a:t>Tree nuts (cashews, pecans, walnuts, etc.)</a:t>
            </a:r>
          </a:p>
          <a:p>
            <a:pPr fontAlgn="base"/>
            <a:r>
              <a:rPr lang="en-US" dirty="0" smtClean="0"/>
              <a:t>Milk</a:t>
            </a:r>
          </a:p>
          <a:p>
            <a:pPr fontAlgn="base"/>
            <a:r>
              <a:rPr lang="en-US" dirty="0" smtClean="0"/>
              <a:t>Egg</a:t>
            </a:r>
          </a:p>
          <a:p>
            <a:pPr fontAlgn="base"/>
            <a:r>
              <a:rPr lang="en-US" dirty="0" smtClean="0"/>
              <a:t>Wheat</a:t>
            </a:r>
          </a:p>
          <a:p>
            <a:pPr fontAlgn="base"/>
            <a:r>
              <a:rPr lang="en-US" dirty="0" smtClean="0"/>
              <a:t>Soy</a:t>
            </a:r>
          </a:p>
          <a:p>
            <a:pPr fontAlgn="base"/>
            <a:r>
              <a:rPr lang="en-US" dirty="0" smtClean="0"/>
              <a:t>Fish (halibut, salmon, etc.)</a:t>
            </a:r>
          </a:p>
          <a:p>
            <a:pPr fontAlgn="base"/>
            <a:r>
              <a:rPr lang="en-US" dirty="0" smtClean="0"/>
              <a:t>Shellfish (crab, lobster, shrimp, etc.)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Causing Allergies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y-Cont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0449" y="1374577"/>
            <a:ext cx="6060552" cy="418802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Vigilance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ggiano's Me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399" y="1305718"/>
            <a:ext cx="5892601" cy="47140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Out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3549fd01cb7eec59fde36050e4d1a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533" y="1447800"/>
            <a:ext cx="8126070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Cafeterias &amp; Classrooms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04-Plan-Image-300x2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909478"/>
            <a:ext cx="5410200" cy="50314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Accommodations at School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oking Merit Ba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 Scouts &amp; Food Allergy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rgan_together_2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8298" y="1481138"/>
            <a:ext cx="574740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&amp; Food Allergy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</TotalTime>
  <Words>128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Food Allergen Policy Issues</vt:lpstr>
      <vt:lpstr>Food Allergy Statistics</vt:lpstr>
      <vt:lpstr>Foods Causing Allergies</vt:lpstr>
      <vt:lpstr>Constant Vigilance</vt:lpstr>
      <vt:lpstr>Eating Out</vt:lpstr>
      <vt:lpstr>School Cafeterias &amp; Classrooms</vt:lpstr>
      <vt:lpstr>Accommodations at School</vt:lpstr>
      <vt:lpstr>Boy Scouts &amp; Food Allergy</vt:lpstr>
      <vt:lpstr>College &amp; Food Allergy</vt:lpstr>
      <vt:lpstr>Airlines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</dc:creator>
  <cp:lastModifiedBy>Nicole</cp:lastModifiedBy>
  <cp:revision>13</cp:revision>
  <dcterms:created xsi:type="dcterms:W3CDTF">2014-06-11T19:21:31Z</dcterms:created>
  <dcterms:modified xsi:type="dcterms:W3CDTF">2014-06-12T15:56:27Z</dcterms:modified>
</cp:coreProperties>
</file>