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4" r:id="rId1"/>
    <p:sldMasterId id="2147483770" r:id="rId2"/>
    <p:sldMasterId id="2147483778" r:id="rId3"/>
  </p:sldMasterIdLst>
  <p:notesMasterIdLst>
    <p:notesMasterId r:id="rId21"/>
  </p:notesMasterIdLst>
  <p:handoutMasterIdLst>
    <p:handoutMasterId r:id="rId22"/>
  </p:handoutMasterIdLst>
  <p:sldIdLst>
    <p:sldId id="276" r:id="rId4"/>
    <p:sldId id="410" r:id="rId5"/>
    <p:sldId id="418" r:id="rId6"/>
    <p:sldId id="395" r:id="rId7"/>
    <p:sldId id="397" r:id="rId8"/>
    <p:sldId id="398" r:id="rId9"/>
    <p:sldId id="366" r:id="rId10"/>
    <p:sldId id="417" r:id="rId11"/>
    <p:sldId id="400" r:id="rId12"/>
    <p:sldId id="401" r:id="rId13"/>
    <p:sldId id="391" r:id="rId14"/>
    <p:sldId id="422" r:id="rId15"/>
    <p:sldId id="421" r:id="rId16"/>
    <p:sldId id="405" r:id="rId17"/>
    <p:sldId id="393" r:id="rId18"/>
    <p:sldId id="387" r:id="rId19"/>
    <p:sldId id="413" r:id="rId20"/>
  </p:sldIdLst>
  <p:sldSz cx="9144000" cy="5143500" type="screen16x9"/>
  <p:notesSz cx="7026275" cy="93122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01B821-A1FF-4177-AEE7-76D212191A09}"/>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67" autoAdjust="0"/>
  </p:normalViewPr>
  <p:slideViewPr>
    <p:cSldViewPr>
      <p:cViewPr varScale="1">
        <p:scale>
          <a:sx n="98" d="100"/>
          <a:sy n="98" d="100"/>
        </p:scale>
        <p:origin x="-354" y="-96"/>
      </p:cViewPr>
      <p:guideLst>
        <p:guide orient="horz" pos="1620"/>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502" y="-90"/>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44825" cy="466725"/>
          </a:xfrm>
          <a:prstGeom prst="rect">
            <a:avLst/>
          </a:prstGeom>
        </p:spPr>
        <p:txBody>
          <a:bodyPr vert="horz" lIns="92473" tIns="46237" rIns="92473" bIns="46237"/>
          <a:lstStyle>
            <a:lvl1pPr fontAlgn="auto">
              <a:spcBef>
                <a:spcPts val="0"/>
              </a:spcBef>
              <a:spcAft>
                <a:spcPts val="0"/>
              </a:spcAft>
              <a:defRPr>
                <a:latin typeface="+mn-lt"/>
              </a:defRPr>
            </a:lvl1pPr>
          </a:lstStyle>
          <a:p>
            <a:pPr>
              <a:defRPr/>
            </a:pPr>
            <a:endParaRPr lang="en-US"/>
          </a:p>
        </p:txBody>
      </p:sp>
      <p:sp>
        <p:nvSpPr>
          <p:cNvPr id="3" name="Rectangle 3"/>
          <p:cNvSpPr>
            <a:spLocks noGrp="1"/>
          </p:cNvSpPr>
          <p:nvPr>
            <p:ph type="dt" sz="quarter" idx="1"/>
          </p:nvPr>
        </p:nvSpPr>
        <p:spPr>
          <a:xfrm>
            <a:off x="3979863" y="0"/>
            <a:ext cx="3044825" cy="466725"/>
          </a:xfrm>
          <a:prstGeom prst="rect">
            <a:avLst/>
          </a:prstGeom>
        </p:spPr>
        <p:txBody>
          <a:bodyPr vert="horz" lIns="92473" tIns="46237" rIns="92473" bIns="46237"/>
          <a:lstStyle>
            <a:lvl1pPr fontAlgn="auto">
              <a:spcBef>
                <a:spcPts val="0"/>
              </a:spcBef>
              <a:spcAft>
                <a:spcPts val="0"/>
              </a:spcAft>
              <a:defRPr>
                <a:latin typeface="+mn-lt"/>
              </a:defRPr>
            </a:lvl1pPr>
          </a:lstStyle>
          <a:p>
            <a:pPr>
              <a:defRPr/>
            </a:pPr>
            <a:fld id="{BCE015D6-619A-4299-B9F0-28BFE270783C}" type="datetimeFigureOut">
              <a:rPr lang="en-US"/>
              <a:pPr>
                <a:defRPr/>
              </a:pPr>
              <a:t>6/2/2014</a:t>
            </a:fld>
            <a:endParaRPr lang="en-US" dirty="0"/>
          </a:p>
        </p:txBody>
      </p:sp>
      <p:sp>
        <p:nvSpPr>
          <p:cNvPr id="4" name="Rectangle 4"/>
          <p:cNvSpPr>
            <a:spLocks noGrp="1"/>
          </p:cNvSpPr>
          <p:nvPr>
            <p:ph type="ftr" sz="quarter" idx="2"/>
          </p:nvPr>
        </p:nvSpPr>
        <p:spPr>
          <a:xfrm>
            <a:off x="0" y="8843963"/>
            <a:ext cx="3044825" cy="466725"/>
          </a:xfrm>
          <a:prstGeom prst="rect">
            <a:avLst/>
          </a:prstGeom>
        </p:spPr>
        <p:txBody>
          <a:bodyPr vert="horz" lIns="92473" tIns="46237" rIns="92473" bIns="46237"/>
          <a:lstStyle>
            <a:lvl1pPr fontAlgn="auto">
              <a:spcBef>
                <a:spcPts val="0"/>
              </a:spcBef>
              <a:spcAft>
                <a:spcPts val="0"/>
              </a:spcAft>
              <a:defRPr>
                <a:latin typeface="+mn-lt"/>
              </a:defRPr>
            </a:lvl1pPr>
          </a:lstStyle>
          <a:p>
            <a:pPr>
              <a:defRPr/>
            </a:pPr>
            <a:endParaRPr lang="en-US"/>
          </a:p>
        </p:txBody>
      </p:sp>
      <p:sp>
        <p:nvSpPr>
          <p:cNvPr id="5" name="Rectangle 5"/>
          <p:cNvSpPr>
            <a:spLocks noGrp="1"/>
          </p:cNvSpPr>
          <p:nvPr>
            <p:ph type="sldNum" sz="quarter" idx="3"/>
          </p:nvPr>
        </p:nvSpPr>
        <p:spPr>
          <a:xfrm>
            <a:off x="3979863" y="8843963"/>
            <a:ext cx="3044825" cy="466725"/>
          </a:xfrm>
          <a:prstGeom prst="rect">
            <a:avLst/>
          </a:prstGeom>
        </p:spPr>
        <p:txBody>
          <a:bodyPr vert="horz" lIns="92473" tIns="46237" rIns="92473" bIns="46237"/>
          <a:lstStyle>
            <a:lvl1pPr fontAlgn="auto">
              <a:spcBef>
                <a:spcPts val="0"/>
              </a:spcBef>
              <a:spcAft>
                <a:spcPts val="0"/>
              </a:spcAft>
              <a:defRPr>
                <a:latin typeface="+mn-lt"/>
              </a:defRPr>
            </a:lvl1pPr>
          </a:lstStyle>
          <a:p>
            <a:pPr>
              <a:defRPr/>
            </a:pPr>
            <a:fld id="{0EE2A75E-EBB8-40B0-B33F-9149C5783A6C}" type="slidenum">
              <a:rPr lang="en-US"/>
              <a:pPr>
                <a:defRPr/>
              </a:pPr>
              <a:t>‹#›</a:t>
            </a:fld>
            <a:endParaRPr lang="en-US" dirty="0"/>
          </a:p>
        </p:txBody>
      </p:sp>
    </p:spTree>
    <p:extLst>
      <p:ext uri="{BB962C8B-B14F-4D97-AF65-F5344CB8AC3E}">
        <p14:creationId xmlns:p14="http://schemas.microsoft.com/office/powerpoint/2010/main" val="3151628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44825" cy="466725"/>
          </a:xfrm>
          <a:prstGeom prst="rect">
            <a:avLst/>
          </a:prstGeom>
        </p:spPr>
        <p:txBody>
          <a:bodyPr vert="horz" lIns="92473" tIns="46237" rIns="92473" bIns="46237"/>
          <a:lstStyle>
            <a:lvl1pPr fontAlgn="auto">
              <a:spcBef>
                <a:spcPts val="0"/>
              </a:spcBef>
              <a:spcAft>
                <a:spcPts val="0"/>
              </a:spcAft>
              <a:defRPr>
                <a:latin typeface="+mn-lt"/>
              </a:defRPr>
            </a:lvl1pPr>
          </a:lstStyle>
          <a:p>
            <a:pPr>
              <a:defRPr/>
            </a:pPr>
            <a:endParaRPr lang="en-US"/>
          </a:p>
        </p:txBody>
      </p:sp>
      <p:sp>
        <p:nvSpPr>
          <p:cNvPr id="3" name="Rectangle 3"/>
          <p:cNvSpPr>
            <a:spLocks noGrp="1"/>
          </p:cNvSpPr>
          <p:nvPr>
            <p:ph type="dt" idx="1"/>
          </p:nvPr>
        </p:nvSpPr>
        <p:spPr>
          <a:xfrm>
            <a:off x="3979863" y="0"/>
            <a:ext cx="3044825" cy="466725"/>
          </a:xfrm>
          <a:prstGeom prst="rect">
            <a:avLst/>
          </a:prstGeom>
        </p:spPr>
        <p:txBody>
          <a:bodyPr vert="horz" lIns="92473" tIns="46237" rIns="92473" bIns="46237"/>
          <a:lstStyle>
            <a:lvl1pPr fontAlgn="auto">
              <a:spcBef>
                <a:spcPts val="0"/>
              </a:spcBef>
              <a:spcAft>
                <a:spcPts val="0"/>
              </a:spcAft>
              <a:defRPr>
                <a:latin typeface="+mn-lt"/>
              </a:defRPr>
            </a:lvl1pPr>
          </a:lstStyle>
          <a:p>
            <a:pPr>
              <a:defRPr/>
            </a:pPr>
            <a:fld id="{F1F180A6-B535-44D0-BD51-B495BE7B0962}" type="datetimeFigureOut">
              <a:rPr lang="en-US"/>
              <a:pPr>
                <a:defRPr/>
              </a:pPr>
              <a:t>6/2/2014</a:t>
            </a:fld>
            <a:endParaRPr lang="en-US" dirty="0"/>
          </a:p>
        </p:txBody>
      </p:sp>
      <p:sp>
        <p:nvSpPr>
          <p:cNvPr id="4" name="Rectangle 4"/>
          <p:cNvSpPr>
            <a:spLocks noGrp="1" noRot="1" noChangeAspect="1"/>
          </p:cNvSpPr>
          <p:nvPr>
            <p:ph type="sldImg" idx="2"/>
          </p:nvPr>
        </p:nvSpPr>
        <p:spPr>
          <a:xfrm>
            <a:off x="411163" y="698500"/>
            <a:ext cx="6203950" cy="3490913"/>
          </a:xfrm>
          <a:prstGeom prst="rect">
            <a:avLst/>
          </a:prstGeom>
          <a:noFill/>
          <a:ln w="12700">
            <a:solidFill>
              <a:prstClr val="black"/>
            </a:solidFill>
          </a:ln>
        </p:spPr>
        <p:txBody>
          <a:bodyPr vert="horz" lIns="92473" tIns="46237" rIns="92473" bIns="46237" anchor="ctr"/>
          <a:lstStyle/>
          <a:p>
            <a:pPr lvl="0"/>
            <a:endParaRPr lang="en-US" noProof="0" dirty="0"/>
          </a:p>
        </p:txBody>
      </p:sp>
      <p:sp>
        <p:nvSpPr>
          <p:cNvPr id="5" name="Rectangle 5"/>
          <p:cNvSpPr>
            <a:spLocks noGrp="1"/>
          </p:cNvSpPr>
          <p:nvPr>
            <p:ph type="body" sz="quarter" idx="3"/>
          </p:nvPr>
        </p:nvSpPr>
        <p:spPr>
          <a:xfrm>
            <a:off x="703263" y="4424363"/>
            <a:ext cx="5619750" cy="4189412"/>
          </a:xfrm>
          <a:prstGeom prst="rect">
            <a:avLst/>
          </a:prstGeom>
        </p:spPr>
        <p:txBody>
          <a:bodyPr vert="horz" lIns="92473" tIns="46237" rIns="92473" bIns="46237">
            <a:normAutofit/>
          </a:bodyPr>
          <a:lstStyle/>
          <a:p>
            <a:pPr lvl="0"/>
            <a:r>
              <a:rPr lang="en-US" noProof="1" smtClean="0"/>
              <a:t>Click to edit Master text styles</a:t>
            </a:r>
            <a:endParaRPr lang="en-US" noProof="0"/>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0"/>
          </a:p>
        </p:txBody>
      </p:sp>
      <p:sp>
        <p:nvSpPr>
          <p:cNvPr id="6" name="Rectangle 6"/>
          <p:cNvSpPr>
            <a:spLocks noGrp="1"/>
          </p:cNvSpPr>
          <p:nvPr>
            <p:ph type="ftr" sz="quarter" idx="4"/>
          </p:nvPr>
        </p:nvSpPr>
        <p:spPr>
          <a:xfrm>
            <a:off x="0" y="8843963"/>
            <a:ext cx="3044825" cy="466725"/>
          </a:xfrm>
          <a:prstGeom prst="rect">
            <a:avLst/>
          </a:prstGeom>
        </p:spPr>
        <p:txBody>
          <a:bodyPr vert="horz" lIns="92473" tIns="46237" rIns="92473" bIns="46237"/>
          <a:lstStyle>
            <a:lvl1pPr fontAlgn="auto">
              <a:spcBef>
                <a:spcPts val="0"/>
              </a:spcBef>
              <a:spcAft>
                <a:spcPts val="0"/>
              </a:spcAft>
              <a:defRPr>
                <a:latin typeface="+mn-lt"/>
              </a:defRPr>
            </a:lvl1pPr>
          </a:lstStyle>
          <a:p>
            <a:pPr>
              <a:defRPr/>
            </a:pPr>
            <a:endParaRPr lang="en-US"/>
          </a:p>
        </p:txBody>
      </p:sp>
      <p:sp>
        <p:nvSpPr>
          <p:cNvPr id="7" name="Rectangle 7"/>
          <p:cNvSpPr>
            <a:spLocks noGrp="1"/>
          </p:cNvSpPr>
          <p:nvPr>
            <p:ph type="sldNum" sz="quarter" idx="5"/>
          </p:nvPr>
        </p:nvSpPr>
        <p:spPr>
          <a:xfrm>
            <a:off x="3979863" y="8843963"/>
            <a:ext cx="3044825" cy="466725"/>
          </a:xfrm>
          <a:prstGeom prst="rect">
            <a:avLst/>
          </a:prstGeom>
        </p:spPr>
        <p:txBody>
          <a:bodyPr vert="horz" lIns="92473" tIns="46237" rIns="92473" bIns="46237"/>
          <a:lstStyle>
            <a:lvl1pPr fontAlgn="auto">
              <a:spcBef>
                <a:spcPts val="0"/>
              </a:spcBef>
              <a:spcAft>
                <a:spcPts val="0"/>
              </a:spcAft>
              <a:defRPr>
                <a:latin typeface="+mn-lt"/>
              </a:defRPr>
            </a:lvl1pPr>
          </a:lstStyle>
          <a:p>
            <a:pPr>
              <a:defRPr/>
            </a:pPr>
            <a:fld id="{06B2AD9A-4ECF-4688-815A-133953205549}" type="slidenum">
              <a:rPr lang="en-US"/>
              <a:pPr>
                <a:defRPr/>
              </a:pPr>
              <a:t>‹#›</a:t>
            </a:fld>
            <a:endParaRPr lang="en-US" dirty="0"/>
          </a:p>
        </p:txBody>
      </p:sp>
    </p:spTree>
    <p:extLst>
      <p:ext uri="{BB962C8B-B14F-4D97-AF65-F5344CB8AC3E}">
        <p14:creationId xmlns:p14="http://schemas.microsoft.com/office/powerpoint/2010/main" val="13676909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411163"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F47E47F-875D-4CD9-A7CE-F2E555848A42}"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eaLnBrk="1" fontAlgn="auto" hangingPunct="1">
              <a:spcAft>
                <a:spcPts val="0"/>
              </a:spcAft>
              <a:defRPr/>
            </a:pPr>
            <a:r>
              <a:rPr lang="en-US" dirty="0" smtClean="0"/>
              <a:t>FDA approval given years before resistance criteria were invoked </a:t>
            </a:r>
          </a:p>
          <a:p>
            <a:pPr lvl="0" eaLnBrk="1" fontAlgn="auto" hangingPunct="1">
              <a:spcAft>
                <a:spcPts val="0"/>
              </a:spcAft>
              <a:defRPr/>
            </a:pPr>
            <a:r>
              <a:rPr lang="en-US" dirty="0" smtClean="0"/>
              <a:t>Little direct veterinary oversight or use monitoring</a:t>
            </a:r>
          </a:p>
          <a:p>
            <a:pPr marL="640080" lvl="1" indent="-274320" eaLnBrk="1" fontAlgn="auto" hangingPunct="1">
              <a:spcAft>
                <a:spcPts val="0"/>
              </a:spcAft>
              <a:defRPr/>
            </a:pPr>
            <a:r>
              <a:rPr lang="en-US" dirty="0" smtClean="0"/>
              <a:t>Same drugs used in human medicine</a:t>
            </a:r>
          </a:p>
          <a:p>
            <a:pPr marL="640080" lvl="1" indent="-274320" eaLnBrk="1" fontAlgn="auto" hangingPunct="1">
              <a:spcAft>
                <a:spcPts val="0"/>
              </a:spcAft>
              <a:defRPr/>
            </a:pPr>
            <a:r>
              <a:rPr lang="en-US" dirty="0" smtClean="0"/>
              <a:t>Often administered at </a:t>
            </a:r>
            <a:r>
              <a:rPr lang="en-US" dirty="0" err="1" smtClean="0"/>
              <a:t>subtherapeutic</a:t>
            </a:r>
            <a:r>
              <a:rPr lang="en-US" dirty="0" smtClean="0"/>
              <a:t> levels</a:t>
            </a:r>
            <a:endParaRPr lang="en-US" sz="1400" dirty="0" smtClean="0">
              <a:latin typeface="Times New Roman" pitchFamily="18" charset="0"/>
              <a:cs typeface="Times New Roman" pitchFamily="18" charset="0"/>
            </a:endParaRPr>
          </a:p>
          <a:p>
            <a:pPr marL="640080" lvl="1" indent="-274320" eaLnBrk="1" fontAlgn="auto" hangingPunct="1">
              <a:spcAft>
                <a:spcPts val="0"/>
              </a:spcAft>
              <a:defRPr/>
            </a:pPr>
            <a:r>
              <a:rPr lang="en-US" altLang="en-US" sz="1400" dirty="0" smtClean="0">
                <a:latin typeface="Times New Roman" pitchFamily="18" charset="0"/>
                <a:cs typeface="Times New Roman" pitchFamily="18" charset="0"/>
              </a:rPr>
              <a:t>The "answer" has been to add antibiotics to the feed </a:t>
            </a:r>
          </a:p>
          <a:p>
            <a:pPr>
              <a:defRPr/>
            </a:pPr>
            <a:r>
              <a:rPr lang="en-US" dirty="0" smtClean="0"/>
              <a:t>Reliance on antibiotics in farming/ranching</a:t>
            </a:r>
          </a:p>
          <a:p>
            <a:pPr lvl="1">
              <a:defRPr/>
            </a:pPr>
            <a:r>
              <a:rPr lang="en-US" dirty="0" smtClean="0"/>
              <a:t>Contract requirements</a:t>
            </a:r>
          </a:p>
          <a:p>
            <a:pPr>
              <a:defRPr/>
            </a:pPr>
            <a:r>
              <a:rPr lang="en-US" dirty="0" smtClean="0"/>
              <a:t>Couldn’t design a better system for resistance, though</a:t>
            </a:r>
            <a:r>
              <a:rPr lang="en-US" baseline="0" dirty="0" smtClean="0"/>
              <a:t> that was an unintended consequence</a:t>
            </a:r>
            <a:endParaRPr lang="en-US" dirty="0" smtClean="0"/>
          </a:p>
          <a:p>
            <a:pPr>
              <a:defRPr/>
            </a:pPr>
            <a:r>
              <a:rPr lang="en-US" dirty="0" smtClean="0"/>
              <a:t>Recipe for antibiotic resistance</a:t>
            </a:r>
          </a:p>
          <a:p>
            <a:pPr eaLnBrk="1" hangingPunct="1">
              <a:spcBef>
                <a:spcPct val="0"/>
              </a:spcBef>
            </a:pPr>
            <a:endParaRPr lang="en-US" altLang="en-US"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3450" eaLnBrk="1" hangingPunct="1">
              <a:spcBef>
                <a:spcPct val="0"/>
              </a:spcBef>
            </a:pPr>
            <a:r>
              <a:rPr lang="en-US" altLang="en-US" smtClean="0">
                <a:ea typeface="ＭＳ Ｐゴシック" pitchFamily="34" charset="-128"/>
              </a:rPr>
              <a:t>The same antibiotics used to treat sick people are also given to healthy animals — in much greater numbers — to make them grow faster and to compensate for overcrowded and unsanitary conditions. These practices are contributing to the emergence of drug-resistant superbugs that make infections more difficult and costly to treat. In 2011, more antibiotics were sold for use in meat and poultry production than ever before.</a:t>
            </a:r>
          </a:p>
          <a:p>
            <a:pPr defTabSz="933450" eaLnBrk="1" hangingPunct="1">
              <a:spcBef>
                <a:spcPct val="0"/>
              </a:spcBef>
            </a:pPr>
            <a:r>
              <a:rPr lang="en-US" altLang="en-US" smtClean="0">
                <a:ea typeface="ＭＳ Ｐゴシック" pitchFamily="34" charset="-128"/>
              </a:rPr>
              <a:t>We don</a:t>
            </a:r>
            <a:r>
              <a:rPr lang="ja-JP" altLang="en-US" smtClean="0">
                <a:ea typeface="ＭＳ Ｐゴシック" pitchFamily="34" charset="-128"/>
              </a:rPr>
              <a:t>’</a:t>
            </a:r>
            <a:r>
              <a:rPr lang="en-US" altLang="ja-JP" smtClean="0">
                <a:ea typeface="ＭＳ Ｐゴシック" pitchFamily="34" charset="-128"/>
              </a:rPr>
              <a:t>t have many details on antibiotic use in animals—which ones, route of administration, indication for use.  More about that later.</a:t>
            </a:r>
          </a:p>
          <a:p>
            <a:pPr defTabSz="933450"/>
            <a:endParaRPr lang="en-US" altLang="en-US" smtClean="0">
              <a:ea typeface="ＭＳ Ｐゴシック" pitchFamily="34"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F0D95B9-F421-48AF-983E-2891294544F1}" type="slidenum">
              <a:rPr lang="en-US" altLang="en-US" sz="1800">
                <a:solidFill>
                  <a:prstClr val="black"/>
                </a:solidFill>
                <a:cs typeface="Arial" pitchFamily="34" charset="0"/>
              </a:rPr>
              <a:pPr eaLnBrk="1" hangingPunct="1">
                <a:spcBef>
                  <a:spcPct val="0"/>
                </a:spcBef>
              </a:pPr>
              <a:t>11</a:t>
            </a:fld>
            <a:endParaRPr lang="en-US" altLang="en-US" sz="1800">
              <a:solidFill>
                <a:prstClr val="black"/>
              </a:solidFill>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eaLnBrk="1" fontAlgn="auto" hangingPunct="1">
              <a:spcAft>
                <a:spcPts val="0"/>
              </a:spcAft>
              <a:defRPr/>
            </a:pPr>
            <a:r>
              <a:rPr lang="en-US" dirty="0" smtClean="0"/>
              <a:t>FDA approval given years before resistance criteria were invoked </a:t>
            </a:r>
          </a:p>
          <a:p>
            <a:pPr lvl="0" eaLnBrk="1" fontAlgn="auto" hangingPunct="1">
              <a:spcAft>
                <a:spcPts val="0"/>
              </a:spcAft>
              <a:defRPr/>
            </a:pPr>
            <a:r>
              <a:rPr lang="en-US" dirty="0" smtClean="0"/>
              <a:t>Little direct veterinary oversight or use monitoring</a:t>
            </a:r>
          </a:p>
          <a:p>
            <a:pPr marL="640080" lvl="1" indent="-274320" eaLnBrk="1" fontAlgn="auto" hangingPunct="1">
              <a:spcAft>
                <a:spcPts val="0"/>
              </a:spcAft>
              <a:defRPr/>
            </a:pPr>
            <a:r>
              <a:rPr lang="en-US" dirty="0" smtClean="0"/>
              <a:t>Same drugs used in human medicine</a:t>
            </a:r>
          </a:p>
          <a:p>
            <a:pPr marL="640080" lvl="1" indent="-274320" eaLnBrk="1" fontAlgn="auto" hangingPunct="1">
              <a:spcAft>
                <a:spcPts val="0"/>
              </a:spcAft>
              <a:defRPr/>
            </a:pPr>
            <a:r>
              <a:rPr lang="en-US" dirty="0" smtClean="0"/>
              <a:t>Often administered at </a:t>
            </a:r>
            <a:r>
              <a:rPr lang="en-US" dirty="0" err="1" smtClean="0"/>
              <a:t>subtherapeutic</a:t>
            </a:r>
            <a:r>
              <a:rPr lang="en-US" dirty="0" smtClean="0"/>
              <a:t> levels</a:t>
            </a:r>
            <a:endParaRPr lang="en-US" sz="1400" dirty="0" smtClean="0">
              <a:latin typeface="Times New Roman" pitchFamily="18" charset="0"/>
              <a:cs typeface="Times New Roman" pitchFamily="18" charset="0"/>
            </a:endParaRPr>
          </a:p>
          <a:p>
            <a:pPr marL="640080" lvl="1" indent="-274320" eaLnBrk="1" fontAlgn="auto" hangingPunct="1">
              <a:spcAft>
                <a:spcPts val="0"/>
              </a:spcAft>
              <a:defRPr/>
            </a:pPr>
            <a:r>
              <a:rPr lang="en-US" altLang="en-US" sz="1400" dirty="0" smtClean="0">
                <a:latin typeface="Times New Roman" pitchFamily="18" charset="0"/>
                <a:cs typeface="Times New Roman" pitchFamily="18" charset="0"/>
              </a:rPr>
              <a:t>The "answer" has been to add antibiotics to the feed </a:t>
            </a:r>
          </a:p>
          <a:p>
            <a:pPr>
              <a:defRPr/>
            </a:pPr>
            <a:r>
              <a:rPr lang="en-US" dirty="0" smtClean="0"/>
              <a:t>Reliance on antibiotics in farming/ranching</a:t>
            </a:r>
          </a:p>
          <a:p>
            <a:pPr lvl="1">
              <a:defRPr/>
            </a:pPr>
            <a:r>
              <a:rPr lang="en-US" dirty="0" smtClean="0"/>
              <a:t>Contract requirements</a:t>
            </a:r>
          </a:p>
          <a:p>
            <a:pPr>
              <a:defRPr/>
            </a:pPr>
            <a:r>
              <a:rPr lang="en-US" dirty="0" smtClean="0"/>
              <a:t>Couldn’t design a better system for resistance, though</a:t>
            </a:r>
            <a:r>
              <a:rPr lang="en-US" baseline="0" dirty="0" smtClean="0"/>
              <a:t> that was an unintended consequence</a:t>
            </a:r>
            <a:endParaRPr lang="en-US" dirty="0" smtClean="0"/>
          </a:p>
          <a:p>
            <a:pPr>
              <a:defRPr/>
            </a:pPr>
            <a:r>
              <a:rPr lang="en-US" dirty="0" smtClean="0"/>
              <a:t>Recipe for antibiotic resistance</a:t>
            </a:r>
          </a:p>
          <a:p>
            <a:pPr eaLnBrk="1" hangingPunct="1">
              <a:spcBef>
                <a:spcPct val="0"/>
              </a:spcBef>
            </a:pPr>
            <a:endParaRPr lang="en-US" altLang="en-US"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Louise Slaughter in House Preservation of Antibiotics for Medical Treatment Act</a:t>
            </a:r>
          </a:p>
          <a:p>
            <a:r>
              <a:rPr lang="en-US" altLang="en-US" dirty="0" smtClean="0">
                <a:ea typeface="ＭＳ Ｐゴシック" pitchFamily="34" charset="-128"/>
              </a:rPr>
              <a:t>Dianne Feinstein/Susan Collins/Kristen </a:t>
            </a:r>
            <a:r>
              <a:rPr lang="en-US" altLang="en-US" dirty="0" err="1" smtClean="0">
                <a:ea typeface="ＭＳ Ｐゴシック" pitchFamily="34" charset="-128"/>
              </a:rPr>
              <a:t>Gillibrand</a:t>
            </a:r>
            <a:r>
              <a:rPr lang="en-US" altLang="en-US" dirty="0" smtClean="0">
                <a:ea typeface="ＭＳ Ｐゴシック" pitchFamily="34" charset="-128"/>
              </a:rPr>
              <a:t> in Senate; Preventing Antibiotic Resistance Act</a:t>
            </a:r>
          </a:p>
          <a:p>
            <a:r>
              <a:rPr lang="en-US" altLang="en-US" dirty="0" smtClean="0">
                <a:ea typeface="ＭＳ Ｐゴシック" pitchFamily="34" charset="-128"/>
              </a:rPr>
              <a:t>If critically important for use in human disease, don</a:t>
            </a:r>
            <a:r>
              <a:rPr lang="ja-JP" altLang="en-US" dirty="0" smtClean="0">
                <a:ea typeface="ＭＳ Ｐゴシック" pitchFamily="34" charset="-128"/>
              </a:rPr>
              <a:t>’</a:t>
            </a:r>
            <a:r>
              <a:rPr lang="en-US" altLang="ja-JP" dirty="0" smtClean="0">
                <a:ea typeface="ＭＳ Ｐゴシック" pitchFamily="34" charset="-128"/>
              </a:rPr>
              <a:t>t squander on healthy animals</a:t>
            </a:r>
          </a:p>
          <a:p>
            <a:r>
              <a:rPr lang="en-US" altLang="en-US" dirty="0" smtClean="0">
                <a:ea typeface="ＭＳ Ｐゴシック" pitchFamily="34" charset="-128"/>
              </a:rPr>
              <a:t>HR 820—Delivering Antimicrobial Transparency in Animals Waxman</a:t>
            </a:r>
          </a:p>
          <a:p>
            <a:r>
              <a:rPr lang="en-US" altLang="en-US" dirty="0" smtClean="0">
                <a:ea typeface="ＭＳ Ｐゴシック" pitchFamily="34" charset="-128"/>
              </a:rPr>
              <a:t>info from feed mills and drug companies on sales by species, indications, routes of administration, estimates of use</a:t>
            </a:r>
          </a:p>
          <a:p>
            <a:r>
              <a:rPr lang="en-US" altLang="en-US" dirty="0" smtClean="0">
                <a:ea typeface="ＭＳ Ｐゴシック" pitchFamily="34" charset="-128"/>
              </a:rPr>
              <a:t>S. 895 Antimicrobial Data Collection Act; FDA--pilot program to look at new data sources to collect more data on antibiotic use in food animals; evaluate compliance with policies; FDA to make more collected data public; government audit to determine if FDA antimicrobial resistance programs are effective for protecting public health.  </a:t>
            </a:r>
          </a:p>
          <a:p>
            <a:endParaRPr lang="en-US" altLang="en-US" dirty="0" smtClean="0">
              <a:ea typeface="ＭＳ Ｐゴシック" pitchFamily="34" charset="-128"/>
            </a:endParaRPr>
          </a:p>
        </p:txBody>
      </p:sp>
      <p:sp>
        <p:nvSpPr>
          <p:cNvPr id="57348" name="Rectangle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4B16E71-2033-4F1F-B147-B44DBD429313}" type="datetime1">
              <a:rPr lang="en-US" altLang="en-US" sz="1800" smtClean="0">
                <a:cs typeface="Arial" pitchFamily="34" charset="0"/>
              </a:rPr>
              <a:pPr eaLnBrk="1" hangingPunct="1">
                <a:spcBef>
                  <a:spcPct val="0"/>
                </a:spcBef>
              </a:pPr>
              <a:t>6/2/2014</a:t>
            </a:fld>
            <a:endParaRPr lang="en-US" altLang="en-US" sz="1800" smtClean="0">
              <a:cs typeface="Arial" pitchFamily="34" charset="0"/>
            </a:endParaRPr>
          </a:p>
        </p:txBody>
      </p:sp>
      <p:sp>
        <p:nvSpPr>
          <p:cNvPr id="5" name="Rectangle 5"/>
          <p:cNvSpPr>
            <a:spLocks noGrp="1"/>
          </p:cNvSpPr>
          <p:nvPr>
            <p:ph type="ftr" sz="quarter" idx="4"/>
          </p:nvPr>
        </p:nvSpPr>
        <p:spPr/>
        <p:txBody>
          <a:bodyPr/>
          <a:lstStyle/>
          <a:p>
            <a:pPr>
              <a:defRPr/>
            </a:pPr>
            <a:endParaRPr lang="en-US" dirty="0"/>
          </a:p>
        </p:txBody>
      </p:sp>
      <p:sp>
        <p:nvSpPr>
          <p:cNvPr id="57350" name="Rectangle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78A20E3-A469-4BDF-99EE-B186B448F6D8}" type="slidenum">
              <a:rPr lang="en-US" altLang="en-US" sz="1800" smtClean="0">
                <a:cs typeface="Arial" pitchFamily="34" charset="0"/>
              </a:rPr>
              <a:pPr eaLnBrk="1" hangingPunct="1">
                <a:spcBef>
                  <a:spcPct val="0"/>
                </a:spcBef>
              </a:pPr>
              <a:t>14</a:t>
            </a:fld>
            <a:endParaRPr lang="en-US" altLang="en-US" sz="1800" smtClean="0">
              <a:cs typeface="Arial" pitchFamily="34" charset="0"/>
            </a:endParaRPr>
          </a:p>
        </p:txBody>
      </p:sp>
      <p:sp>
        <p:nvSpPr>
          <p:cNvPr id="7" name="Rectangle 7"/>
          <p:cNvSpPr>
            <a:spLocks noGrp="1"/>
          </p:cNvSpPr>
          <p:nvPr>
            <p:ph type="hdr" sz="quarter"/>
          </p:nvPr>
        </p:nvSpPr>
        <p:spPr/>
        <p:txBody>
          <a:bodyPr/>
          <a:lstStyle/>
          <a:p>
            <a:pPr>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3450" eaLnBrk="1" hangingPunct="1">
              <a:spcBef>
                <a:spcPct val="0"/>
              </a:spcBef>
            </a:pPr>
            <a:r>
              <a:rPr lang="en-US" altLang="en-US" smtClean="0">
                <a:ea typeface="ＭＳ Ｐゴシック" pitchFamily="34" charset="-128"/>
              </a:rPr>
              <a:t>Working on the issue for over 35 years</a:t>
            </a:r>
          </a:p>
          <a:p>
            <a:pPr defTabSz="933450" eaLnBrk="1" hangingPunct="1">
              <a:spcBef>
                <a:spcPct val="0"/>
              </a:spcBef>
            </a:pPr>
            <a:r>
              <a:rPr lang="en-US" altLang="en-US" smtClean="0">
                <a:ea typeface="ＭＳ Ｐゴシック" pitchFamily="34" charset="-128"/>
              </a:rPr>
              <a:t>Last April, the FDA issued a pair of </a:t>
            </a:r>
            <a:r>
              <a:rPr lang="ja-JP" altLang="en-US" smtClean="0">
                <a:ea typeface="ＭＳ Ｐゴシック" pitchFamily="34" charset="-128"/>
              </a:rPr>
              <a:t>“</a:t>
            </a:r>
            <a:r>
              <a:rPr lang="en-US" altLang="ja-JP" smtClean="0">
                <a:ea typeface="ＭＳ Ｐゴシック" pitchFamily="34" charset="-128"/>
              </a:rPr>
              <a:t>guidances</a:t>
            </a:r>
            <a:r>
              <a:rPr lang="ja-JP" altLang="en-US" smtClean="0">
                <a:ea typeface="ＭＳ Ｐゴシック" pitchFamily="34" charset="-128"/>
              </a:rPr>
              <a:t>”</a:t>
            </a:r>
            <a:r>
              <a:rPr lang="en-US" altLang="ja-JP" smtClean="0">
                <a:ea typeface="ＭＳ Ｐゴシック" pitchFamily="34" charset="-128"/>
              </a:rPr>
              <a:t> designed to curb the overuse and misuse of antibiotics in food animal production.</a:t>
            </a:r>
          </a:p>
          <a:p>
            <a:pPr defTabSz="933450" eaLnBrk="1" hangingPunct="1">
              <a:spcBef>
                <a:spcPct val="0"/>
              </a:spcBef>
            </a:pPr>
            <a:r>
              <a:rPr lang="en-US" altLang="en-US" smtClean="0">
                <a:ea typeface="ＭＳ Ｐゴシック" pitchFamily="34" charset="-128"/>
              </a:rPr>
              <a:t>Guidance 213 is not yet finalized, though FDA has said they would have it finalized by the first quarter of 2013.</a:t>
            </a:r>
          </a:p>
          <a:p>
            <a:pPr defTabSz="933450" eaLnBrk="1" hangingPunct="1">
              <a:spcBef>
                <a:spcPct val="0"/>
              </a:spcBef>
            </a:pPr>
            <a:r>
              <a:rPr lang="en-US" altLang="en-US" smtClean="0">
                <a:ea typeface="ＭＳ Ｐゴシック" pitchFamily="34" charset="-128"/>
              </a:rPr>
              <a:t>There are loopholes</a:t>
            </a:r>
          </a:p>
          <a:p>
            <a:pPr defTabSz="933450">
              <a:buFontTx/>
              <a:buChar char="•"/>
            </a:pPr>
            <a:r>
              <a:rPr lang="en-US" altLang="en-US" smtClean="0">
                <a:ea typeface="ＭＳ Ｐゴシック" pitchFamily="34" charset="-128"/>
              </a:rPr>
              <a:t>These guidelines do not address the use of antibiotics to compensate for the effects of overcrowded and unsanitary conditions. </a:t>
            </a:r>
          </a:p>
          <a:p>
            <a:pPr defTabSz="933450">
              <a:buFontTx/>
              <a:buChar char="•"/>
            </a:pPr>
            <a:r>
              <a:rPr lang="en-US" altLang="en-US" smtClean="0">
                <a:ea typeface="ＭＳ Ｐゴシック" pitchFamily="34" charset="-128"/>
              </a:rPr>
              <a:t>It</a:t>
            </a:r>
            <a:r>
              <a:rPr lang="ja-JP" altLang="en-US" smtClean="0">
                <a:ea typeface="ＭＳ Ｐゴシック" pitchFamily="34" charset="-128"/>
              </a:rPr>
              <a:t>’</a:t>
            </a:r>
            <a:r>
              <a:rPr lang="en-US" altLang="ja-JP" smtClean="0">
                <a:ea typeface="ＭＳ Ｐゴシック" pitchFamily="34" charset="-128"/>
              </a:rPr>
              <a:t>s unclear how FDA will monitor the effectiveness of the guidelines.  </a:t>
            </a:r>
          </a:p>
          <a:p>
            <a:pPr defTabSz="933450">
              <a:buFontTx/>
              <a:buChar char="•"/>
            </a:pPr>
            <a:r>
              <a:rPr lang="en-US" altLang="en-US" smtClean="0">
                <a:ea typeface="ＭＳ Ｐゴシック" pitchFamily="34" charset="-128"/>
              </a:rPr>
              <a:t>We urge the FDA to strengthen Guidance #213 and finalize it as soon as possible.</a:t>
            </a:r>
          </a:p>
          <a:p>
            <a:pPr defTabSz="933450"/>
            <a:r>
              <a:rPr lang="en-US" altLang="en-US" smtClean="0">
                <a:ea typeface="ＭＳ Ｐゴシック" pitchFamily="34" charset="-128"/>
              </a:rPr>
              <a:t>VFD for more veterinary oversight</a:t>
            </a:r>
          </a:p>
          <a:p>
            <a:pPr defTabSz="933450" eaLnBrk="1" hangingPunct="1">
              <a:spcBef>
                <a:spcPct val="0"/>
              </a:spcBef>
            </a:pPr>
            <a:endParaRPr lang="en-US" altLang="en-US" smtClean="0">
              <a:ea typeface="ＭＳ Ｐゴシック" pitchFamily="34" charset="-128"/>
            </a:endParaRPr>
          </a:p>
          <a:p>
            <a:pPr defTabSz="933450"/>
            <a:endParaRPr lang="en-US" altLang="en-US" smtClean="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13366A9-744F-4131-B159-1FCC5D5CA5B4}" type="slidenum">
              <a:rPr lang="en-US" altLang="en-US" sz="1800" smtClean="0">
                <a:cs typeface="Arial" pitchFamily="34" charset="0"/>
              </a:rPr>
              <a:pPr eaLnBrk="1" hangingPunct="1">
                <a:spcBef>
                  <a:spcPct val="0"/>
                </a:spcBef>
              </a:pPr>
              <a:t>15</a:t>
            </a:fld>
            <a:endParaRPr lang="en-US" altLang="en-US" sz="1800" smtClean="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In the battle to control bacteria, remember that the only necessity for bacteria to spread and cause patients to die is that we do nothing</a:t>
            </a:r>
          </a:p>
          <a:p>
            <a:r>
              <a:rPr lang="en-US" altLang="en-US" smtClean="0">
                <a:ea typeface="ＭＳ Ｐゴシック" pitchFamily="34" charset="-128"/>
              </a:rPr>
              <a:t>Because overuse and misuse of antibiotics anywhere can pose a health threat to people and animals everywhere, prudent use of antibiotics are imperative in all cases, whether in people, pets, or farm animals.  We must all be good stewards of the precious resource of antibiotics.</a:t>
            </a:r>
          </a:p>
        </p:txBody>
      </p:sp>
      <p:sp>
        <p:nvSpPr>
          <p:cNvPr id="65540" name="Rectangle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924113D-BE56-4A18-9D5F-464DFAF3362D}" type="datetime1">
              <a:rPr lang="en-US" altLang="en-US" sz="1800">
                <a:cs typeface="Arial" pitchFamily="34" charset="0"/>
              </a:rPr>
              <a:pPr eaLnBrk="1" hangingPunct="1">
                <a:spcBef>
                  <a:spcPct val="0"/>
                </a:spcBef>
              </a:pPr>
              <a:t>6/2/2014</a:t>
            </a:fld>
            <a:endParaRPr lang="en-US" altLang="en-US" sz="1800">
              <a:cs typeface="Arial" pitchFamily="34" charset="0"/>
            </a:endParaRPr>
          </a:p>
        </p:txBody>
      </p:sp>
      <p:sp>
        <p:nvSpPr>
          <p:cNvPr id="36869" name="Rectangle 5"/>
          <p:cNvSpPr>
            <a:spLocks noGrp="1"/>
          </p:cNvSpPr>
          <p:nvPr>
            <p:ph type="ftr" sz="quarter" idx="4"/>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p>
        </p:txBody>
      </p:sp>
      <p:sp>
        <p:nvSpPr>
          <p:cNvPr id="65542" name="Rectangle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7D89FF9-6260-47BB-91E2-F1C1A997BB3E}" type="slidenum">
              <a:rPr lang="en-US" altLang="en-US" sz="1800">
                <a:cs typeface="Arial" pitchFamily="34" charset="0"/>
              </a:rPr>
              <a:pPr eaLnBrk="1" hangingPunct="1">
                <a:spcBef>
                  <a:spcPct val="0"/>
                </a:spcBef>
              </a:pPr>
              <a:t>16</a:t>
            </a:fld>
            <a:endParaRPr lang="en-US" altLang="en-US" sz="1800">
              <a:cs typeface="Arial" pitchFamily="34" charset="0"/>
            </a:endParaRPr>
          </a:p>
        </p:txBody>
      </p:sp>
      <p:sp>
        <p:nvSpPr>
          <p:cNvPr id="36871" name="Rectangle 7"/>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If it were a simple problem, we would have fixed it by now</a:t>
            </a:r>
          </a:p>
        </p:txBody>
      </p:sp>
      <p:sp>
        <p:nvSpPr>
          <p:cNvPr id="4" name="Slide Number Placeholder 3"/>
          <p:cNvSpPr>
            <a:spLocks noGrp="1"/>
          </p:cNvSpPr>
          <p:nvPr>
            <p:ph type="sldNum" sz="quarter" idx="5"/>
          </p:nvPr>
        </p:nvSpPr>
        <p:spPr/>
        <p:txBody>
          <a:bodyPr/>
          <a:lstStyle/>
          <a:p>
            <a:pPr>
              <a:defRPr/>
            </a:pPr>
            <a:fld id="{512F0637-5C33-4181-A16C-44967551FBBF}"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xfrm>
            <a:off x="411163"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73" tIns="46237" rIns="92473" bIns="46237" numCol="1" anchor="t" anchorCtr="0" compatLnSpc="1">
            <a:prstTxWarp prst="textNoShape">
              <a:avLst/>
            </a:prstTxWarp>
          </a:bodyPr>
          <a:lstStyle/>
          <a:p>
            <a:pPr eaLnBrk="1" hangingPunct="1">
              <a:spcBef>
                <a:spcPct val="0"/>
              </a:spcBef>
            </a:pPr>
            <a:r>
              <a:rPr lang="en-US" altLang="en-US" smtClean="0"/>
              <a:t>Once harmful bacteria are generated they are hard to control</a:t>
            </a:r>
          </a:p>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703263" y="4427538"/>
            <a:ext cx="5619750"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There is over 40 years of science; first big study was the Swann Report in 1969.  It is now known that there are broader environmental issues and long term consequences.</a:t>
            </a:r>
          </a:p>
          <a:p>
            <a:r>
              <a:rPr lang="en-US" altLang="en-US" smtClean="0">
                <a:ea typeface="ＭＳ Ｐゴシック" pitchFamily="34" charset="-128"/>
              </a:rPr>
              <a:t>WHO: Use of antimicrobial growth promoters … in humans and animals should be terminated or rapidly phased-out in the absence of risk-based evaluations. </a:t>
            </a:r>
            <a:endParaRPr lang="en-US" altLang="en-US" sz="1600" i="1" smtClean="0">
              <a:ea typeface="ＭＳ Ｐゴシック" pitchFamily="34" charset="-128"/>
            </a:endParaRPr>
          </a:p>
          <a:p>
            <a:endParaRPr lang="en-US" altLang="en-US" smtClean="0">
              <a:ea typeface="ＭＳ Ｐゴシック" pitchFamily="34" charset="-128"/>
            </a:endParaRPr>
          </a:p>
          <a:p>
            <a:r>
              <a:rPr lang="en-US" altLang="en-US" smtClean="0">
                <a:ea typeface="ＭＳ Ｐゴシック" pitchFamily="34" charset="-128"/>
              </a:rPr>
              <a:t>The failure of the agricultural community to develop or accept alternatives to nontherapeutic dosing of animals makes the problem politically sensitive. A political solution will only emerge if it is politically acceptable; this requires an educated and concerned population. </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4ECFD7D-BEFA-4F74-B8F5-62AF415D7F83}" type="slidenum">
              <a:rPr lang="en-US" altLang="en-US" sz="1800" smtClean="0">
                <a:cs typeface="Arial" pitchFamily="34" charset="0"/>
              </a:rPr>
              <a:pPr eaLnBrk="1" hangingPunct="1">
                <a:spcBef>
                  <a:spcPct val="0"/>
                </a:spcBef>
              </a:pPr>
              <a:t>4</a:t>
            </a:fld>
            <a:endParaRPr lang="en-US" altLang="en-US" sz="1800"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703263" y="4427538"/>
            <a:ext cx="5619750"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Antibiotics are unlike most other drugs which have mainly personal consequences (e.g., high blood pressure medication). Antibiotic resistance is a community/public health issue.  Antibiotic use affects your community because the drugs work on bacteria not on the animal or human.</a:t>
            </a:r>
          </a:p>
          <a:p>
            <a:r>
              <a:rPr lang="en-US" altLang="en-US" smtClean="0">
                <a:ea typeface="ＭＳ Ｐゴシック" pitchFamily="34" charset="-128"/>
              </a:rPr>
              <a:t>One person</a:t>
            </a:r>
            <a:r>
              <a:rPr lang="ja-JP" altLang="en-US" smtClean="0">
                <a:ea typeface="ＭＳ Ｐゴシック" pitchFamily="34" charset="-128"/>
              </a:rPr>
              <a:t>’</a:t>
            </a:r>
            <a:r>
              <a:rPr lang="en-US" altLang="ja-JP" smtClean="0">
                <a:ea typeface="ＭＳ Ｐゴシック" pitchFamily="34" charset="-128"/>
              </a:rPr>
              <a:t>s use of an antibiotic may diminish the effectiveness of another</a:t>
            </a:r>
            <a:r>
              <a:rPr lang="ja-JP" altLang="en-US" smtClean="0">
                <a:ea typeface="ＭＳ Ｐゴシック" pitchFamily="34" charset="-128"/>
              </a:rPr>
              <a:t>’</a:t>
            </a:r>
            <a:r>
              <a:rPr lang="en-US" altLang="ja-JP" smtClean="0">
                <a:ea typeface="ＭＳ Ｐゴシック" pitchFamily="34" charset="-128"/>
              </a:rPr>
              <a:t>s future use of the same antibiotic</a:t>
            </a:r>
          </a:p>
          <a:p>
            <a:pPr lvl="1"/>
            <a:r>
              <a:rPr lang="en-US" altLang="en-US" sz="1400" smtClean="0">
                <a:latin typeface="Times New Roman" pitchFamily="18" charset="0"/>
                <a:ea typeface="ＭＳ Ｐゴシック" pitchFamily="34" charset="-128"/>
                <a:cs typeface="Times New Roman" pitchFamily="18" charset="0"/>
              </a:rPr>
              <a:t>Potential for future harm:</a:t>
            </a:r>
          </a:p>
          <a:p>
            <a:pPr lvl="1"/>
            <a:r>
              <a:rPr lang="en-US" altLang="en-US" sz="1400" smtClean="0">
                <a:latin typeface="Times New Roman" pitchFamily="18" charset="0"/>
                <a:ea typeface="ＭＳ Ｐゴシック" pitchFamily="34" charset="-128"/>
                <a:cs typeface="Times New Roman" pitchFamily="18" charset="0"/>
              </a:rPr>
              <a:t>	Critically important antimicrobials</a:t>
            </a:r>
          </a:p>
          <a:p>
            <a:pPr lvl="1"/>
            <a:r>
              <a:rPr lang="en-US" altLang="en-US" sz="1400" smtClean="0">
                <a:latin typeface="Times New Roman" pitchFamily="18" charset="0"/>
                <a:ea typeface="ＭＳ Ｐゴシック" pitchFamily="34" charset="-128"/>
                <a:cs typeface="Times New Roman" pitchFamily="18" charset="0"/>
              </a:rPr>
              <a:t>	Huge potential for spread</a:t>
            </a:r>
          </a:p>
          <a:p>
            <a:pPr lvl="1"/>
            <a:r>
              <a:rPr lang="en-US" altLang="en-US" sz="1400" smtClean="0">
                <a:latin typeface="Times New Roman" pitchFamily="18" charset="0"/>
                <a:ea typeface="ＭＳ Ｐゴシック" pitchFamily="34" charset="-128"/>
                <a:cs typeface="Times New Roman" pitchFamily="18" charset="0"/>
              </a:rPr>
              <a:t>	No 100% effective down stream control methods</a:t>
            </a:r>
          </a:p>
          <a:p>
            <a:pPr lvl="1"/>
            <a:r>
              <a:rPr lang="en-US" altLang="en-US" sz="1400" smtClean="0">
                <a:latin typeface="Times New Roman" pitchFamily="18" charset="0"/>
                <a:ea typeface="ＭＳ Ｐゴシック" pitchFamily="34" charset="-128"/>
                <a:cs typeface="Times New Roman" pitchFamily="18" charset="0"/>
              </a:rPr>
              <a:t>This includes commensals. Even resistance in food-borne pathogens may facilitate infection in people undergoing antimicrobial therapy for unrelated conditions, resulting in cases that would otherwise not have occurred (ref. Mølbak K. (2006). – The clinical importance of animal related </a:t>
            </a:r>
            <a:r>
              <a:rPr lang="it-IT" altLang="en-US" sz="1400" smtClean="0">
                <a:latin typeface="Times New Roman" pitchFamily="18" charset="0"/>
                <a:ea typeface="ＭＳ Ｐゴシック" pitchFamily="34" charset="-128"/>
                <a:cs typeface="Times New Roman" pitchFamily="18" charset="0"/>
              </a:rPr>
              <a:t>resistance. In Antimicrobial resistance in bacteria </a:t>
            </a:r>
            <a:r>
              <a:rPr lang="en-US" altLang="en-US" sz="1400" smtClean="0">
                <a:latin typeface="Times New Roman" pitchFamily="18" charset="0"/>
                <a:ea typeface="ＭＳ Ｐゴシック" pitchFamily="34" charset="-128"/>
                <a:cs typeface="Times New Roman" pitchFamily="18" charset="0"/>
              </a:rPr>
              <a:t>of animal origin (F.M. Aarestrup, ed.). American Society of Microbiology Press, Washington, DC, 329-337) </a:t>
            </a:r>
          </a:p>
          <a:p>
            <a:pPr lvl="1"/>
            <a:r>
              <a:rPr lang="en-US" altLang="en-US" sz="1400" smtClean="0">
                <a:latin typeface="Times New Roman" pitchFamily="18" charset="0"/>
                <a:ea typeface="ＭＳ Ｐゴシック" pitchFamily="34" charset="-128"/>
                <a:cs typeface="Times New Roman" pitchFamily="18" charset="0"/>
              </a:rPr>
              <a:t>Idealized farm vs the eralities of most farms</a:t>
            </a:r>
          </a:p>
          <a:p>
            <a:pPr lvl="1"/>
            <a:endParaRPr lang="en-US" altLang="en-US" sz="1400" smtClean="0">
              <a:latin typeface="Times New Roman" pitchFamily="18" charset="0"/>
              <a:ea typeface="ＭＳ Ｐゴシック" pitchFamily="34" charset="-128"/>
              <a:cs typeface="Times New Roman" pitchFamily="18"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99C80E8-5BB9-4C27-8722-0C76C0B96E02}" type="slidenum">
              <a:rPr lang="en-US" altLang="en-US" sz="1800" smtClean="0">
                <a:cs typeface="Arial" pitchFamily="34" charset="0"/>
              </a:rPr>
              <a:pPr eaLnBrk="1" hangingPunct="1">
                <a:spcBef>
                  <a:spcPct val="0"/>
                </a:spcBef>
              </a:pPr>
              <a:t>5</a:t>
            </a:fld>
            <a:endParaRPr lang="en-US" altLang="en-US" sz="1800"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703263" y="4427538"/>
            <a:ext cx="5619750"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Antibiotics are unlike most other drugs which have mainly personal consequences (e.g., high blood pressure medication). Antibiotic resistance is a community/public health issue.  Antibiotic use affects your community because the drugs work on bacteria not on the animal or human.</a:t>
            </a:r>
          </a:p>
          <a:p>
            <a:r>
              <a:rPr lang="en-US" altLang="en-US" smtClean="0">
                <a:ea typeface="ＭＳ Ｐゴシック" pitchFamily="34" charset="-128"/>
              </a:rPr>
              <a:t>One person</a:t>
            </a:r>
            <a:r>
              <a:rPr lang="ja-JP" altLang="en-US" smtClean="0">
                <a:ea typeface="ＭＳ Ｐゴシック" pitchFamily="34" charset="-128"/>
              </a:rPr>
              <a:t>’</a:t>
            </a:r>
            <a:r>
              <a:rPr lang="en-US" altLang="ja-JP" smtClean="0">
                <a:ea typeface="ＭＳ Ｐゴシック" pitchFamily="34" charset="-128"/>
              </a:rPr>
              <a:t>s use of an antibiotic may diminish the effectiveness of another</a:t>
            </a:r>
            <a:r>
              <a:rPr lang="ja-JP" altLang="en-US" smtClean="0">
                <a:ea typeface="ＭＳ Ｐゴシック" pitchFamily="34" charset="-128"/>
              </a:rPr>
              <a:t>’</a:t>
            </a:r>
            <a:r>
              <a:rPr lang="en-US" altLang="ja-JP" smtClean="0">
                <a:ea typeface="ＭＳ Ｐゴシック" pitchFamily="34" charset="-128"/>
              </a:rPr>
              <a:t>s future use of the same antibiotic</a:t>
            </a:r>
          </a:p>
          <a:p>
            <a:pPr lvl="1"/>
            <a:r>
              <a:rPr lang="en-US" altLang="en-US" sz="1400" smtClean="0">
                <a:latin typeface="Times New Roman" pitchFamily="18" charset="0"/>
                <a:ea typeface="ＭＳ Ｐゴシック" pitchFamily="34" charset="-128"/>
                <a:cs typeface="Times New Roman" pitchFamily="18" charset="0"/>
              </a:rPr>
              <a:t>Potential for future harm:</a:t>
            </a:r>
          </a:p>
          <a:p>
            <a:pPr lvl="1"/>
            <a:r>
              <a:rPr lang="en-US" altLang="en-US" sz="1400" smtClean="0">
                <a:latin typeface="Times New Roman" pitchFamily="18" charset="0"/>
                <a:ea typeface="ＭＳ Ｐゴシック" pitchFamily="34" charset="-128"/>
                <a:cs typeface="Times New Roman" pitchFamily="18" charset="0"/>
              </a:rPr>
              <a:t>	Critically important antimicrobials</a:t>
            </a:r>
          </a:p>
          <a:p>
            <a:pPr lvl="1"/>
            <a:r>
              <a:rPr lang="en-US" altLang="en-US" sz="1400" smtClean="0">
                <a:latin typeface="Times New Roman" pitchFamily="18" charset="0"/>
                <a:ea typeface="ＭＳ Ｐゴシック" pitchFamily="34" charset="-128"/>
                <a:cs typeface="Times New Roman" pitchFamily="18" charset="0"/>
              </a:rPr>
              <a:t>	Huge potential for spread</a:t>
            </a:r>
          </a:p>
          <a:p>
            <a:pPr lvl="1"/>
            <a:r>
              <a:rPr lang="en-US" altLang="en-US" sz="1400" smtClean="0">
                <a:latin typeface="Times New Roman" pitchFamily="18" charset="0"/>
                <a:ea typeface="ＭＳ Ｐゴシック" pitchFamily="34" charset="-128"/>
                <a:cs typeface="Times New Roman" pitchFamily="18" charset="0"/>
              </a:rPr>
              <a:t>	No 100% effective down stream control methods</a:t>
            </a:r>
          </a:p>
          <a:p>
            <a:pPr lvl="1"/>
            <a:r>
              <a:rPr lang="en-US" altLang="en-US" sz="1400" smtClean="0">
                <a:latin typeface="Times New Roman" pitchFamily="18" charset="0"/>
                <a:ea typeface="ＭＳ Ｐゴシック" pitchFamily="34" charset="-128"/>
                <a:cs typeface="Times New Roman" pitchFamily="18" charset="0"/>
              </a:rPr>
              <a:t>This includes commensals. Even resistance in food-borne pathogens may facilitate infection in people undergoing antimicrobial therapy for unrelated conditions, resulting in cases that would otherwise not have occurred (ref. Mølbak K. (2006). – The clinical importance of animal related </a:t>
            </a:r>
            <a:r>
              <a:rPr lang="it-IT" altLang="en-US" sz="1400" smtClean="0">
                <a:latin typeface="Times New Roman" pitchFamily="18" charset="0"/>
                <a:ea typeface="ＭＳ Ｐゴシック" pitchFamily="34" charset="-128"/>
                <a:cs typeface="Times New Roman" pitchFamily="18" charset="0"/>
              </a:rPr>
              <a:t>resistance. In Antimicrobial resistance in bacteria </a:t>
            </a:r>
            <a:r>
              <a:rPr lang="en-US" altLang="en-US" sz="1400" smtClean="0">
                <a:latin typeface="Times New Roman" pitchFamily="18" charset="0"/>
                <a:ea typeface="ＭＳ Ｐゴシック" pitchFamily="34" charset="-128"/>
                <a:cs typeface="Times New Roman" pitchFamily="18" charset="0"/>
              </a:rPr>
              <a:t>of animal origin (F.M. Aarestrup, ed.). American Society of Microbiology Press, Washington, DC, 329-337) </a:t>
            </a:r>
          </a:p>
          <a:p>
            <a:pPr lvl="1"/>
            <a:r>
              <a:rPr lang="en-US" altLang="en-US" sz="1400" smtClean="0">
                <a:latin typeface="Times New Roman" pitchFamily="18" charset="0"/>
                <a:ea typeface="ＭＳ Ｐゴシック" pitchFamily="34" charset="-128"/>
                <a:cs typeface="Times New Roman" pitchFamily="18" charset="0"/>
              </a:rPr>
              <a:t>Idealized farm vs the eralities of most farms</a:t>
            </a:r>
          </a:p>
          <a:p>
            <a:pPr lvl="1"/>
            <a:endParaRPr lang="en-US" altLang="en-US" sz="1400" smtClean="0">
              <a:latin typeface="Times New Roman" pitchFamily="18" charset="0"/>
              <a:ea typeface="ＭＳ Ｐゴシック" pitchFamily="34" charset="-128"/>
              <a:cs typeface="Times New Roman" pitchFamily="18"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99C80E8-5BB9-4C27-8722-0C76C0B96E02}" type="slidenum">
              <a:rPr lang="en-US" altLang="en-US" sz="1800" smtClean="0">
                <a:cs typeface="Arial" pitchFamily="34" charset="0"/>
              </a:rPr>
              <a:pPr eaLnBrk="1" hangingPunct="1">
                <a:spcBef>
                  <a:spcPct val="0"/>
                </a:spcBef>
              </a:pPr>
              <a:t>6</a:t>
            </a:fld>
            <a:endParaRPr lang="en-US" altLang="en-US" sz="1800"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411163"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Within each population of bacteria, there are some unique individual bacteria that thrive rather than die when exposed to antibiotics</a:t>
            </a:r>
          </a:p>
          <a:p>
            <a:pPr eaLnBrk="1" hangingPunct="1"/>
            <a:r>
              <a:rPr lang="en-US" altLang="en-US" dirty="0" smtClean="0"/>
              <a:t>A low dose of antibiotics is less likely to kill the intended bacterial targets and resulting in more bacteria with resistance that survive and flourish </a:t>
            </a:r>
          </a:p>
          <a:p>
            <a:pPr lvl="1">
              <a:defRPr/>
            </a:pPr>
            <a:r>
              <a:rPr lang="en-US" dirty="0" smtClean="0"/>
              <a:t>What doesn’t kill you makes you stronger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757238" y="860425"/>
            <a:ext cx="5511800" cy="3101975"/>
          </a:xfrm>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1417" tIns="45708" rIns="91417" bIns="45708" numCol="1" anchor="t" anchorCtr="0" compatLnSpc="1">
            <a:prstTxWarp prst="textNoShape">
              <a:avLst/>
            </a:prstTxWarp>
          </a:bodyPr>
          <a:lstStyle/>
          <a:p>
            <a:r>
              <a:rPr lang="en-US" altLang="en-US" smtClean="0">
                <a:ea typeface="ＭＳ Ｐゴシック" pitchFamily="34" charset="-128"/>
              </a:rPr>
              <a:t>Resistant bacteria have been detected in the air more than 160 yards downwind from swine feedlots, multidrug resistant bacteria have been detected in the topsoil of dairies , resistant E. coli have been found in drinking water near hog facilities, the role of cockroaches and flies has been described</a:t>
            </a:r>
          </a:p>
          <a:p>
            <a:r>
              <a:rPr lang="en-US" altLang="en-US" smtClean="0">
                <a:ea typeface="ＭＳ Ｐゴシック" pitchFamily="34" charset="-128"/>
              </a:rPr>
              <a:t>Study of meat and poultry consistently find pathogenic bacteria on meat. </a:t>
            </a:r>
          </a:p>
          <a:p>
            <a:r>
              <a:rPr lang="en-US" altLang="en-US" smtClean="0">
                <a:ea typeface="ＭＳ Ｐゴシック" pitchFamily="34" charset="-128"/>
              </a:rPr>
              <a:t>Resistant bacteria of livestock origin are spread from the livestock to the operators, who can then pass along the bacteria to their family, friends, and their communities. </a:t>
            </a:r>
          </a:p>
          <a:p>
            <a:r>
              <a:rPr lang="en-US" altLang="en-US" smtClean="0">
                <a:ea typeface="ＭＳ Ｐゴシック" pitchFamily="34" charset="-128"/>
              </a:rPr>
              <a:t>And this is just for direct ingestion of enteric pathogens.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itchFamily="34" charset="-128"/>
              </a:rPr>
              <a:t>“In the U.S., antibiotics for many uses, even treatment, are available over the counter, without a veterinary prescription; veterinary oversight is not required.</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4478338"/>
            <a:ext cx="9144000" cy="66516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4540250"/>
            <a:ext cx="2249488" cy="5349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4533900"/>
            <a:ext cx="6784975" cy="5334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7" name="Picture 35" descr="PEW_smallFINAL"/>
          <p:cNvPicPr>
            <a:picLocks noChangeAspect="1" noChangeArrowheads="1"/>
          </p:cNvPicPr>
          <p:nvPr userDrawn="1"/>
        </p:nvPicPr>
        <p:blipFill>
          <a:blip r:embed="rId3">
            <a:extLst>
              <a:ext uri="{28A0092B-C50C-407E-A947-70E740481C1C}">
                <a14:useLocalDpi xmlns:a14="http://schemas.microsoft.com/office/drawing/2010/main" val="0"/>
              </a:ext>
            </a:extLst>
          </a:blip>
          <a:srcRect t="11726" b="11726"/>
          <a:stretch>
            <a:fillRect/>
          </a:stretch>
        </p:blipFill>
        <p:spPr bwMode="auto">
          <a:xfrm>
            <a:off x="5884863" y="-20638"/>
            <a:ext cx="3313112" cy="147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2362200" y="3028950"/>
            <a:ext cx="6477000" cy="13716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76200" y="4551363"/>
            <a:ext cx="2057400" cy="514350"/>
          </a:xfrm>
        </p:spPr>
        <p:txBody>
          <a:bodyPr>
            <a:noAutofit/>
          </a:bodyPr>
          <a:lstStyle>
            <a:lvl1pPr algn="ctr">
              <a:defRPr sz="2000">
                <a:solidFill>
                  <a:srgbClr val="FFFFFF"/>
                </a:solidFill>
              </a:defRPr>
            </a:lvl1pPr>
          </a:lstStyle>
          <a:p>
            <a:pPr>
              <a:defRPr/>
            </a:pPr>
            <a:fld id="{F443A319-5F29-4DBC-9E8A-A8F36FE2FAAE}" type="datetime1">
              <a:rPr lang="en-US" altLang="en-US"/>
              <a:pPr>
                <a:defRPr/>
              </a:pPr>
              <a:t>6/2/2014</a:t>
            </a:fld>
            <a:endParaRPr lang="en-US" altLang="en-US"/>
          </a:p>
        </p:txBody>
      </p:sp>
      <p:sp>
        <p:nvSpPr>
          <p:cNvPr id="11" name="Footer Placeholder 16"/>
          <p:cNvSpPr>
            <a:spLocks noGrp="1"/>
          </p:cNvSpPr>
          <p:nvPr>
            <p:ph type="ftr" sz="quarter" idx="11"/>
          </p:nvPr>
        </p:nvSpPr>
        <p:spPr>
          <a:xfrm>
            <a:off x="2085975" y="177800"/>
            <a:ext cx="5867400" cy="273050"/>
          </a:xfrm>
        </p:spPr>
        <p:txBody>
          <a:bodyPr/>
          <a:lstStyle>
            <a:lvl1pPr algn="r">
              <a:defRPr>
                <a:solidFill>
                  <a:schemeClr val="tx2"/>
                </a:solidFill>
              </a:defRPr>
            </a:lvl1pPr>
          </a:lstStyle>
          <a:p>
            <a:pPr>
              <a:defRPr/>
            </a:pPr>
            <a:endParaRPr lang="en-US">
              <a:solidFill>
                <a:srgbClr val="D4D2D0"/>
              </a:solidFill>
            </a:endParaRPr>
          </a:p>
        </p:txBody>
      </p:sp>
      <p:sp>
        <p:nvSpPr>
          <p:cNvPr id="12"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pPr>
              <a:defRPr/>
            </a:pPr>
            <a:fld id="{655C8993-27B6-4B8F-AF3D-6F5CEFFB1090}" type="slidenum">
              <a:rPr lang="en-US" altLang="en-US">
                <a:solidFill>
                  <a:srgbClr val="D4D2D0"/>
                </a:solidFill>
              </a:rPr>
              <a:pPr>
                <a:defRPr/>
              </a:pPr>
              <a:t>‹#›</a:t>
            </a:fld>
            <a:endParaRPr lang="en-US" altLang="en-US">
              <a:solidFill>
                <a:srgbClr val="D4D2D0"/>
              </a:solidFill>
            </a:endParaRPr>
          </a:p>
        </p:txBody>
      </p:sp>
    </p:spTree>
    <p:extLst>
      <p:ext uri="{BB962C8B-B14F-4D97-AF65-F5344CB8AC3E}">
        <p14:creationId xmlns:p14="http://schemas.microsoft.com/office/powerpoint/2010/main" val="375656292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lvl1pPr algn="ctr">
              <a:defRPr sz="3200">
                <a:solidFill>
                  <a:srgbClr val="CC6600"/>
                </a:solidFill>
                <a:latin typeface="Arial Black" panose="020B0A04020102020204" pitchFamily="34" charset="0"/>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612648" y="1200150"/>
            <a:ext cx="8153400" cy="3371850"/>
          </a:xfrm>
        </p:spPr>
        <p:txBody>
          <a:bodyPr/>
          <a:lstStyle>
            <a:lvl1pPr marL="319088" indent="-319088">
              <a:buSzPct val="100000"/>
              <a:buFont typeface="Wingdings" panose="05000000000000000000" pitchFamily="2" charset="2"/>
              <a:buChar char="§"/>
              <a:defRPr b="1">
                <a:solidFill>
                  <a:schemeClr val="accent1">
                    <a:lumMod val="75000"/>
                  </a:schemeClr>
                </a:solidFill>
                <a:latin typeface="Arial" panose="020B0604020202020204" pitchFamily="34" charset="0"/>
                <a:cs typeface="Arial" panose="020B0604020202020204" pitchFamily="34" charset="0"/>
              </a:defRPr>
            </a:lvl1pPr>
            <a:lvl2pPr marL="639763" indent="-273050">
              <a:buClr>
                <a:schemeClr val="accent1">
                  <a:lumMod val="50000"/>
                </a:schemeClr>
              </a:buClr>
              <a:buSzPct val="100000"/>
              <a:buFont typeface="Arial" panose="020B0604020202020204" pitchFamily="34" charset="0"/>
              <a:buChar char="•"/>
              <a:defRPr b="1">
                <a:solidFill>
                  <a:srgbClr val="7D8F67"/>
                </a:solidFill>
                <a:effectLst/>
                <a:latin typeface="Arial" panose="020B0604020202020204" pitchFamily="34" charset="0"/>
                <a:cs typeface="Arial" panose="020B0604020202020204" pitchFamily="34" charset="0"/>
              </a:defRPr>
            </a:lvl2pPr>
            <a:lvl3pPr marL="914400" indent="-228600">
              <a:buClr>
                <a:schemeClr val="accent4">
                  <a:lumMod val="75000"/>
                </a:schemeClr>
              </a:buClr>
              <a:buFont typeface="Wingdings" panose="05000000000000000000" pitchFamily="2" charset="2"/>
              <a:buChar char="§"/>
              <a:defRPr>
                <a:solidFill>
                  <a:srgbClr val="CC6600"/>
                </a:solidFill>
              </a:defRPr>
            </a:lvl3pPr>
            <a:lvl4pPr>
              <a:defRPr>
                <a:solidFill>
                  <a:srgbClr val="86000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754EB6B-302E-44FD-A78A-EE8D42498CBE}" type="datetime1">
              <a:rPr lang="en-US" altLang="en-US">
                <a:solidFill>
                  <a:srgbClr val="3B3B3B"/>
                </a:solidFill>
              </a:rPr>
              <a:pPr>
                <a:defRPr/>
              </a:pPr>
              <a:t>6/2/2014</a:t>
            </a:fld>
            <a:endParaRPr lang="en-US" altLang="en-US">
              <a:solidFill>
                <a:srgbClr val="3B3B3B"/>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3B3B3B"/>
              </a:solidFill>
            </a:endParaRPr>
          </a:p>
        </p:txBody>
      </p:sp>
      <p:sp>
        <p:nvSpPr>
          <p:cNvPr id="7" name="Slide Number Placeholder 5"/>
          <p:cNvSpPr>
            <a:spLocks noGrp="1"/>
          </p:cNvSpPr>
          <p:nvPr>
            <p:ph type="sldNum" sz="quarter" idx="12"/>
          </p:nvPr>
        </p:nvSpPr>
        <p:spPr/>
        <p:txBody>
          <a:bodyPr/>
          <a:lstStyle>
            <a:lvl1pPr>
              <a:defRPr/>
            </a:lvl1pPr>
          </a:lstStyle>
          <a:p>
            <a:pPr>
              <a:defRPr/>
            </a:pPr>
            <a:fld id="{121A9E3F-6550-4BA2-8312-E436689B368A}" type="slidenum">
              <a:rPr lang="en-US" altLang="en-US"/>
              <a:pPr>
                <a:defRPr/>
              </a:pPr>
              <a:t>‹#›</a:t>
            </a:fld>
            <a:endParaRPr lang="en-US" altLang="en-US"/>
          </a:p>
        </p:txBody>
      </p:sp>
    </p:spTree>
    <p:extLst>
      <p:ext uri="{BB962C8B-B14F-4D97-AF65-F5344CB8AC3E}">
        <p14:creationId xmlns:p14="http://schemas.microsoft.com/office/powerpoint/2010/main" val="370927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677B0C2-F322-4AFF-B125-ACD0D84B5885}" type="datetime1">
              <a:rPr lang="en-US" altLang="en-US">
                <a:solidFill>
                  <a:srgbClr val="3B3B3B"/>
                </a:solidFill>
              </a:rPr>
              <a:pPr>
                <a:defRPr/>
              </a:pPr>
              <a:t>6/2/2014</a:t>
            </a:fld>
            <a:endParaRPr lang="en-US" altLang="en-US">
              <a:solidFill>
                <a:srgbClr val="3B3B3B"/>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3B3B3B"/>
              </a:solidFill>
            </a:endParaRPr>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pPr>
              <a:defRPr/>
            </a:pPr>
            <a:fld id="{9CEEEBAA-940C-475E-9BC8-493EF9FDFB6B}" type="slidenum">
              <a:rPr lang="en-US" altLang="en-US">
                <a:solidFill>
                  <a:srgbClr val="3B3B3B"/>
                </a:solidFill>
              </a:rPr>
              <a:pPr>
                <a:defRPr/>
              </a:pPr>
              <a:t>‹#›</a:t>
            </a:fld>
            <a:endParaRPr lang="en-US" altLang="en-US">
              <a:solidFill>
                <a:srgbClr val="3B3B3B"/>
              </a:solidFill>
            </a:endParaRPr>
          </a:p>
        </p:txBody>
      </p:sp>
    </p:spTree>
    <p:extLst>
      <p:ext uri="{BB962C8B-B14F-4D97-AF65-F5344CB8AC3E}">
        <p14:creationId xmlns:p14="http://schemas.microsoft.com/office/powerpoint/2010/main" val="332072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4" name="Rectangle 2"/>
          <p:cNvSpPr>
            <a:spLocks noGrp="1"/>
          </p:cNvSpPr>
          <p:nvPr>
            <p:ph type="title"/>
          </p:nvPr>
        </p:nvSpPr>
        <p:spPr/>
        <p:txBody>
          <a:bodyPr/>
          <a:lstStyle>
            <a:lvl1pPr algn="ctr">
              <a:defRPr sz="3200" b="1">
                <a:solidFill>
                  <a:srgbClr val="CC6600"/>
                </a:solidFill>
                <a:effectLst>
                  <a:outerShdw blurRad="38100" dist="38100" dir="2700000" algn="tl">
                    <a:srgbClr val="000000">
                      <a:alpha val="43137"/>
                    </a:srgbClr>
                  </a:outerShdw>
                </a:effectLst>
                <a:latin typeface="Arial Black" panose="020B0A04020102020204" pitchFamily="34" charset="0"/>
              </a:defRPr>
            </a:lvl1pPr>
          </a:lstStyle>
          <a:p>
            <a:r>
              <a:rPr lang="en-US" noProof="1" smtClean="0"/>
              <a:t>Click to edit Master title style</a:t>
            </a:r>
            <a:endParaRPr lang="en-US" dirty="0"/>
          </a:p>
        </p:txBody>
      </p:sp>
      <p:sp>
        <p:nvSpPr>
          <p:cNvPr id="12" name="Rectangle 3"/>
          <p:cNvSpPr>
            <a:spLocks noGrp="1"/>
          </p:cNvSpPr>
          <p:nvPr>
            <p:ph type="body" idx="1"/>
          </p:nvPr>
        </p:nvSpPr>
        <p:spPr/>
        <p:txBody>
          <a:bodyPr/>
          <a:lstStyle>
            <a:lvl1pPr>
              <a:buSzPct val="110000"/>
              <a:buFont typeface="Wingdings" pitchFamily="2" charset="2"/>
              <a:buChar char="§"/>
              <a:defRPr sz="2800" b="1">
                <a:solidFill>
                  <a:schemeClr val="accent1"/>
                </a:solidFill>
                <a:latin typeface="Arial" panose="020B0604020202020204" pitchFamily="34" charset="0"/>
                <a:cs typeface="Arial" panose="020B0604020202020204" pitchFamily="34" charset="0"/>
              </a:defRPr>
            </a:lvl1pPr>
            <a:lvl2pPr>
              <a:buClr>
                <a:srgbClr val="CC6600"/>
              </a:buClr>
              <a:buSzPct val="100000"/>
              <a:buFont typeface="Arial" pitchFamily="34" charset="0"/>
              <a:buChar char="•"/>
              <a:defRPr b="1">
                <a:solidFill>
                  <a:srgbClr val="7D8F67"/>
                </a:solidFill>
                <a:effectLst/>
                <a:latin typeface="Arial" panose="020B0604020202020204" pitchFamily="34" charset="0"/>
                <a:cs typeface="Arial" panose="020B0604020202020204" pitchFamily="34" charset="0"/>
              </a:defRPr>
            </a:lvl2pPr>
            <a:lvl3pPr marL="914400" indent="-228600">
              <a:buClr>
                <a:schemeClr val="accent1">
                  <a:lumMod val="75000"/>
                </a:schemeClr>
              </a:buClr>
              <a:buSzPct val="90000"/>
              <a:buFont typeface="Wingdings" panose="05000000000000000000" pitchFamily="2" charset="2"/>
              <a:buChar char="§"/>
              <a:defRPr sz="2400">
                <a:solidFill>
                  <a:schemeClr val="accent5">
                    <a:lumMod val="75000"/>
                  </a:schemeClr>
                </a:solidFill>
                <a:latin typeface="Arial" panose="020B0604020202020204" pitchFamily="34" charset="0"/>
                <a:cs typeface="Arial" panose="020B0604020202020204" pitchFamily="34" charset="0"/>
              </a:defRPr>
            </a:lvl3pPr>
            <a:lvl4pPr>
              <a:defRPr sz="2000">
                <a:latin typeface="Times New Roman" pitchFamily="18" charset="0"/>
                <a:cs typeface="Times New Roman" pitchFamily="18" charset="0"/>
              </a:defRPr>
            </a:lvl4pPr>
            <a:lvl5pPr>
              <a:defRPr sz="2000">
                <a:latin typeface="Times New Roman" pitchFamily="18" charset="0"/>
                <a:cs typeface="Times New Roman" pitchFamily="18" charset="0"/>
              </a:defRPr>
            </a:lvl5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p:txBody>
      </p:sp>
      <p:sp>
        <p:nvSpPr>
          <p:cNvPr id="5" name="Date Placeholder 13"/>
          <p:cNvSpPr>
            <a:spLocks noGrp="1"/>
          </p:cNvSpPr>
          <p:nvPr>
            <p:ph type="dt" sz="half" idx="10"/>
          </p:nvPr>
        </p:nvSpPr>
        <p:spPr/>
        <p:txBody>
          <a:bodyPr/>
          <a:lstStyle>
            <a:lvl1pPr>
              <a:defRPr/>
            </a:lvl1pPr>
          </a:lstStyle>
          <a:p>
            <a:pPr>
              <a:defRPr/>
            </a:pPr>
            <a:fld id="{FC430C74-997A-48E0-8E31-4E15E6F738C4}" type="datetime1">
              <a:rPr lang="en-US" altLang="en-US">
                <a:solidFill>
                  <a:srgbClr val="3B3B3B"/>
                </a:solidFill>
              </a:rPr>
              <a:pPr>
                <a:defRPr/>
              </a:pPr>
              <a:t>6/2/2014</a:t>
            </a:fld>
            <a:endParaRPr lang="en-US" altLang="en-US">
              <a:solidFill>
                <a:srgbClr val="3B3B3B"/>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3B3B3B"/>
              </a:solidFill>
            </a:endParaRPr>
          </a:p>
        </p:txBody>
      </p:sp>
      <p:sp>
        <p:nvSpPr>
          <p:cNvPr id="7" name="Slide Number Placeholder 22"/>
          <p:cNvSpPr>
            <a:spLocks noGrp="1"/>
          </p:cNvSpPr>
          <p:nvPr>
            <p:ph type="sldNum" sz="quarter" idx="12"/>
          </p:nvPr>
        </p:nvSpPr>
        <p:spPr/>
        <p:txBody>
          <a:bodyPr/>
          <a:lstStyle>
            <a:lvl1pPr>
              <a:defRPr/>
            </a:lvl1pPr>
          </a:lstStyle>
          <a:p>
            <a:pPr>
              <a:defRPr/>
            </a:pPr>
            <a:fld id="{D78B3D58-14ED-4FA9-B9DF-6D140D9DF5EE}" type="slidenum">
              <a:rPr lang="en-US" altLang="en-US"/>
              <a:pPr>
                <a:defRPr/>
              </a:pPr>
              <a:t>‹#›</a:t>
            </a:fld>
            <a:endParaRPr lang="en-US" altLang="en-US"/>
          </a:p>
        </p:txBody>
      </p:sp>
    </p:spTree>
    <p:extLst>
      <p:ext uri="{BB962C8B-B14F-4D97-AF65-F5344CB8AC3E}">
        <p14:creationId xmlns:p14="http://schemas.microsoft.com/office/powerpoint/2010/main" val="360982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381375"/>
            <a:ext cx="6588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
          <p:cNvSpPr>
            <a:spLocks noGrp="1"/>
          </p:cNvSpPr>
          <p:nvPr>
            <p:ph type="title"/>
          </p:nvPr>
        </p:nvSpPr>
        <p:spPr/>
        <p:txBody>
          <a:bodyPr/>
          <a:lstStyle>
            <a:lvl1pPr>
              <a:defRPr sz="4000" b="1">
                <a:effectLst>
                  <a:outerShdw blurRad="38100" dist="38100" dir="2700000" algn="tl">
                    <a:srgbClr val="000000">
                      <a:alpha val="43137"/>
                    </a:srgbClr>
                  </a:outerShdw>
                </a:effectLst>
              </a:defRPr>
            </a:lvl1pPr>
          </a:lstStyle>
          <a:p>
            <a:r>
              <a:rPr lang="en-US" noProof="1" smtClean="0"/>
              <a:t>Click to edit Master title style</a:t>
            </a:r>
            <a:endParaRPr lang="en-US" dirty="0"/>
          </a:p>
        </p:txBody>
      </p:sp>
      <p:sp>
        <p:nvSpPr>
          <p:cNvPr id="12" name="Rectangle 3"/>
          <p:cNvSpPr>
            <a:spLocks noGrp="1"/>
          </p:cNvSpPr>
          <p:nvPr>
            <p:ph type="body" idx="1"/>
          </p:nvPr>
        </p:nvSpPr>
        <p:spPr/>
        <p:txBody>
          <a:bodyPr/>
          <a:lstStyle>
            <a:lvl1pPr>
              <a:buSzPct val="150000"/>
              <a:buFont typeface="Wingdings" pitchFamily="2" charset="2"/>
              <a:buChar char="§"/>
              <a:defRPr sz="2800" b="1">
                <a:solidFill>
                  <a:schemeClr val="accent3">
                    <a:lumMod val="75000"/>
                  </a:schemeClr>
                </a:solidFill>
                <a:latin typeface="Times New Roman" pitchFamily="18" charset="0"/>
                <a:cs typeface="Times New Roman" pitchFamily="18" charset="0"/>
              </a:defRPr>
            </a:lvl1pPr>
            <a:lvl2pPr>
              <a:buSzPct val="150000"/>
              <a:buFont typeface="Arial" pitchFamily="34" charset="0"/>
              <a:buChar char="•"/>
              <a:defRPr>
                <a:solidFill>
                  <a:schemeClr val="accent2">
                    <a:lumMod val="75000"/>
                  </a:schemeClr>
                </a:solidFill>
                <a:latin typeface="Times New Roman" pitchFamily="18" charset="0"/>
                <a:cs typeface="Times New Roman" pitchFamily="18" charset="0"/>
              </a:defRPr>
            </a:lvl2pPr>
            <a:lvl3pPr>
              <a:buSzPct val="60000"/>
              <a:buFont typeface="Wingdings" pitchFamily="2" charset="2"/>
              <a:buChar char="Ø"/>
              <a:defRPr sz="2400">
                <a:solidFill>
                  <a:srgbClr val="0070C0"/>
                </a:solidFill>
                <a:latin typeface="Times New Roman" pitchFamily="18" charset="0"/>
                <a:cs typeface="Times New Roman" pitchFamily="18" charset="0"/>
              </a:defRPr>
            </a:lvl3pPr>
            <a:lvl4pPr>
              <a:defRPr sz="2000">
                <a:latin typeface="Times New Roman" pitchFamily="18" charset="0"/>
                <a:cs typeface="Times New Roman" pitchFamily="18" charset="0"/>
              </a:defRPr>
            </a:lvl4pPr>
            <a:lvl5pPr>
              <a:defRPr sz="2000">
                <a:latin typeface="Times New Roman" pitchFamily="18" charset="0"/>
                <a:cs typeface="Times New Roman" pitchFamily="18" charset="0"/>
              </a:defRPr>
            </a:lvl5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5" name="Date Placeholder 13"/>
          <p:cNvSpPr>
            <a:spLocks noGrp="1"/>
          </p:cNvSpPr>
          <p:nvPr>
            <p:ph type="dt" sz="half" idx="10"/>
          </p:nvPr>
        </p:nvSpPr>
        <p:spPr/>
        <p:txBody>
          <a:bodyPr/>
          <a:lstStyle>
            <a:lvl1pPr>
              <a:defRPr/>
            </a:lvl1pPr>
          </a:lstStyle>
          <a:p>
            <a:pPr>
              <a:defRPr/>
            </a:pPr>
            <a:fld id="{D478F999-2F21-4CEB-A5B1-74409558FE59}" type="datetime1">
              <a:rPr lang="en-US">
                <a:solidFill>
                  <a:srgbClr val="69676D"/>
                </a:solidFill>
              </a:rPr>
              <a:pPr>
                <a:defRPr/>
              </a:pPr>
              <a:t>6/2/2014</a:t>
            </a:fld>
            <a:endParaRPr lang="en-US" dirty="0">
              <a:solidFill>
                <a:srgbClr val="6967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69676D"/>
              </a:solidFill>
            </a:endParaRPr>
          </a:p>
        </p:txBody>
      </p:sp>
      <p:sp>
        <p:nvSpPr>
          <p:cNvPr id="7" name="Slide Number Placeholder 22"/>
          <p:cNvSpPr>
            <a:spLocks noGrp="1"/>
          </p:cNvSpPr>
          <p:nvPr>
            <p:ph type="sldNum" sz="quarter" idx="12"/>
          </p:nvPr>
        </p:nvSpPr>
        <p:spPr/>
        <p:txBody>
          <a:bodyPr/>
          <a:lstStyle>
            <a:lvl1pPr>
              <a:defRPr/>
            </a:lvl1pPr>
          </a:lstStyle>
          <a:p>
            <a:pPr>
              <a:defRPr/>
            </a:pPr>
            <a:fld id="{CEF31592-1272-4381-8CD8-72F1F448009E}" type="slidenum">
              <a:rPr lang="en-US"/>
              <a:pPr>
                <a:defRPr/>
              </a:pPr>
              <a:t>‹#›</a:t>
            </a:fld>
            <a:endParaRPr lang="en-US" dirty="0"/>
          </a:p>
        </p:txBody>
      </p:sp>
    </p:spTree>
    <p:extLst>
      <p:ext uri="{BB962C8B-B14F-4D97-AF65-F5344CB8AC3E}">
        <p14:creationId xmlns:p14="http://schemas.microsoft.com/office/powerpoint/2010/main" val="140589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381375"/>
            <a:ext cx="6588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2648" y="171450"/>
            <a:ext cx="8153400" cy="742950"/>
          </a:xfrm>
        </p:spPr>
        <p:txBody>
          <a:bodyPr/>
          <a:lstStyle>
            <a:lvl1pPr>
              <a:defRPr sz="4000" b="1"/>
            </a:lvl1pPr>
          </a:lstStyle>
          <a:p>
            <a:r>
              <a:rPr lang="en-US" dirty="0" smtClean="0"/>
              <a:t>Click to edit Master title style</a:t>
            </a:r>
            <a:endParaRPr lang="en-US" dirty="0"/>
          </a:p>
        </p:txBody>
      </p:sp>
      <p:sp>
        <p:nvSpPr>
          <p:cNvPr id="8" name="Content Placeholder 7"/>
          <p:cNvSpPr>
            <a:spLocks noGrp="1"/>
          </p:cNvSpPr>
          <p:nvPr>
            <p:ph sz="quarter" idx="13"/>
          </p:nvPr>
        </p:nvSpPr>
        <p:spPr>
          <a:xfrm>
            <a:off x="612648" y="1200150"/>
            <a:ext cx="8153400" cy="3371850"/>
          </a:xfrm>
        </p:spPr>
        <p:txBody>
          <a:bodyPr/>
          <a:lstStyle>
            <a:lvl1pPr>
              <a:buSzPct val="135000"/>
              <a:buFont typeface="Wingdings" pitchFamily="2" charset="2"/>
              <a:buChar char="§"/>
              <a:defRPr sz="2800">
                <a:solidFill>
                  <a:schemeClr val="accent3">
                    <a:lumMod val="75000"/>
                  </a:schemeClr>
                </a:solidFill>
                <a:latin typeface="Times New Roman" pitchFamily="18" charset="0"/>
                <a:cs typeface="Times New Roman" pitchFamily="18" charset="0"/>
              </a:defRPr>
            </a:lvl1pPr>
            <a:lvl2pPr>
              <a:buSzPct val="110000"/>
              <a:buFont typeface="Arial" pitchFamily="34" charset="0"/>
              <a:buChar char="•"/>
              <a:defRPr>
                <a:solidFill>
                  <a:schemeClr val="accent2">
                    <a:lumMod val="75000"/>
                  </a:schemeClr>
                </a:solidFill>
                <a:latin typeface="Times New Roman" pitchFamily="18" charset="0"/>
                <a:cs typeface="Times New Roman" pitchFamily="18" charset="0"/>
              </a:defRPr>
            </a:lvl2pPr>
            <a:lvl3pPr>
              <a:buClr>
                <a:schemeClr val="accent2"/>
              </a:buClr>
              <a:buSzPct val="90000"/>
              <a:buFont typeface="Wingdings" pitchFamily="2" charset="2"/>
              <a:buChar char="Ø"/>
              <a:defRPr>
                <a:solidFill>
                  <a:schemeClr val="accent4">
                    <a:lumMod val="75000"/>
                  </a:schemeClr>
                </a:solidFill>
                <a:effectLst/>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9E044E0D-6B52-4BA6-9F8B-73E8CF8082EE}" type="datetime1">
              <a:rPr lang="en-US">
                <a:solidFill>
                  <a:srgbClr val="69676D"/>
                </a:solidFill>
              </a:rPr>
              <a:pPr>
                <a:defRPr/>
              </a:pPr>
              <a:t>6/2/2014</a:t>
            </a:fld>
            <a:endParaRPr lang="en-US" dirty="0">
              <a:solidFill>
                <a:srgbClr val="69676D"/>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srgbClr val="69676D"/>
              </a:solidFill>
            </a:endParaRPr>
          </a:p>
        </p:txBody>
      </p:sp>
      <p:sp>
        <p:nvSpPr>
          <p:cNvPr id="7" name="Slide Number Placeholder 5"/>
          <p:cNvSpPr>
            <a:spLocks noGrp="1"/>
          </p:cNvSpPr>
          <p:nvPr>
            <p:ph type="sldNum" sz="quarter" idx="16"/>
          </p:nvPr>
        </p:nvSpPr>
        <p:spPr/>
        <p:txBody>
          <a:bodyPr/>
          <a:lstStyle>
            <a:lvl1pPr>
              <a:defRPr>
                <a:solidFill>
                  <a:srgbClr val="FFFFFF"/>
                </a:solidFill>
              </a:defRPr>
            </a:lvl1pPr>
          </a:lstStyle>
          <a:p>
            <a:pPr>
              <a:defRPr/>
            </a:pPr>
            <a:fld id="{90087F0F-3DF0-4FE7-8EFA-86305893DF58}" type="slidenum">
              <a:rPr lang="en-US"/>
              <a:pPr>
                <a:defRPr/>
              </a:pPr>
              <a:t>‹#›</a:t>
            </a:fld>
            <a:endParaRPr lang="en-US" dirty="0"/>
          </a:p>
        </p:txBody>
      </p:sp>
    </p:spTree>
    <p:extLst>
      <p:ext uri="{BB962C8B-B14F-4D97-AF65-F5344CB8AC3E}">
        <p14:creationId xmlns:p14="http://schemas.microsoft.com/office/powerpoint/2010/main" val="156200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381375"/>
            <a:ext cx="6588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6A81C3AD-5F9B-4DA6-A526-92DA4FD8B46C}" type="datetime1">
              <a:rPr lang="en-US">
                <a:solidFill>
                  <a:srgbClr val="69676D"/>
                </a:solidFill>
              </a:rPr>
              <a:pPr>
                <a:defRPr/>
              </a:pPr>
              <a:t>6/2/2014</a:t>
            </a:fld>
            <a:endParaRPr lang="en-US">
              <a:solidFill>
                <a:srgbClr val="69676D"/>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69676D"/>
              </a:solidFill>
            </a:endParaRPr>
          </a:p>
        </p:txBody>
      </p:sp>
      <p:sp>
        <p:nvSpPr>
          <p:cNvPr id="5"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pPr>
              <a:defRPr/>
            </a:pPr>
            <a:fld id="{335AC62C-46F3-41C9-B512-F78590604EE1}" type="slidenum">
              <a:rPr lang="en-US">
                <a:solidFill>
                  <a:srgbClr val="69676D"/>
                </a:solidFill>
              </a:rPr>
              <a:pPr>
                <a:defRPr/>
              </a:pPr>
              <a:t>‹#›</a:t>
            </a:fld>
            <a:endParaRPr lang="en-US" dirty="0">
              <a:solidFill>
                <a:srgbClr val="69676D"/>
              </a:solidFill>
            </a:endParaRPr>
          </a:p>
        </p:txBody>
      </p:sp>
    </p:spTree>
    <p:extLst>
      <p:ext uri="{BB962C8B-B14F-4D97-AF65-F5344CB8AC3E}">
        <p14:creationId xmlns:p14="http://schemas.microsoft.com/office/powerpoint/2010/main" val="25927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rgbClr val="CC6600"/>
                </a:solidFill>
                <a:latin typeface="Arial Black" panose="020B0A04020102020204" pitchFamily="34" charset="0"/>
              </a:defRPr>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249BCDE-DBA2-41D1-8F61-04CB052F3A5B}" type="slidenum">
              <a:rPr lang="en-US" altLang="en-US"/>
              <a:pPr>
                <a:defRPr/>
              </a:pPr>
              <a:t>‹#›</a:t>
            </a:fld>
            <a:endParaRPr lang="en-US" altLang="en-US"/>
          </a:p>
        </p:txBody>
      </p:sp>
      <p:pic>
        <p:nvPicPr>
          <p:cNvPr id="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4095750"/>
            <a:ext cx="340033"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266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21"/>
          <p:cNvSpPr>
            <a:spLocks noGrp="1"/>
          </p:cNvSpPr>
          <p:nvPr>
            <p:ph type="title"/>
          </p:nvPr>
        </p:nvSpPr>
        <p:spPr bwMode="auto">
          <a:xfrm>
            <a:off x="609600" y="171450"/>
            <a:ext cx="8153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075" name="Text Placeholder 12"/>
          <p:cNvSpPr>
            <a:spLocks noGrp="1"/>
          </p:cNvSpPr>
          <p:nvPr>
            <p:ph type="body" idx="1"/>
          </p:nvPr>
        </p:nvSpPr>
        <p:spPr bwMode="auto">
          <a:xfrm>
            <a:off x="612775" y="1200150"/>
            <a:ext cx="81534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4" name="Date Placeholder 13"/>
          <p:cNvSpPr>
            <a:spLocks noGrp="1"/>
          </p:cNvSpPr>
          <p:nvPr>
            <p:ph type="dt" sz="half" idx="2"/>
          </p:nvPr>
        </p:nvSpPr>
        <p:spPr>
          <a:xfrm>
            <a:off x="6096000" y="4686300"/>
            <a:ext cx="2667000" cy="274638"/>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defRPr>
            </a:lvl1pPr>
          </a:lstStyle>
          <a:p>
            <a:pPr>
              <a:defRPr/>
            </a:pPr>
            <a:fld id="{7087C82B-A3F8-4CDA-9725-720863D35D82}" type="datetimeFigureOut">
              <a:rPr lang="en-US" altLang="en-US">
                <a:solidFill>
                  <a:srgbClr val="3B3B3B"/>
                </a:solidFill>
                <a:ea typeface="ＭＳ Ｐゴシック" pitchFamily="34" charset="-128"/>
              </a:rPr>
              <a:pPr>
                <a:defRPr/>
              </a:pPr>
              <a:t>6/2/2014</a:t>
            </a:fld>
            <a:endParaRPr lang="en-US" altLang="en-US">
              <a:solidFill>
                <a:srgbClr val="3B3B3B"/>
              </a:solidFill>
              <a:ea typeface="ＭＳ Ｐゴシック" pitchFamily="34" charset="-128"/>
            </a:endParaRPr>
          </a:p>
        </p:txBody>
      </p:sp>
      <p:sp>
        <p:nvSpPr>
          <p:cNvPr id="3" name="Footer Placeholder 2"/>
          <p:cNvSpPr>
            <a:spLocks noGrp="1"/>
          </p:cNvSpPr>
          <p:nvPr>
            <p:ph type="ftr" sz="quarter" idx="3"/>
          </p:nvPr>
        </p:nvSpPr>
        <p:spPr>
          <a:xfrm>
            <a:off x="609600" y="4686300"/>
            <a:ext cx="5421313" cy="273050"/>
          </a:xfrm>
          <a:prstGeom prst="rect">
            <a:avLst/>
          </a:prstGeom>
        </p:spPr>
        <p:txBody>
          <a:bodyPr vert="horz" anchor="ctr"/>
          <a:lstStyle>
            <a:lvl1pPr algn="r" eaLnBrk="1" latinLnBrk="0" hangingPunct="1">
              <a:defRPr kumimoji="0" sz="1400">
                <a:solidFill>
                  <a:schemeClr val="tx2"/>
                </a:solidFill>
                <a:latin typeface="Arial" charset="0"/>
                <a:ea typeface="ＭＳ Ｐゴシック" charset="0"/>
                <a:cs typeface="ＭＳ Ｐゴシック" charset="0"/>
              </a:defRPr>
            </a:lvl1pPr>
          </a:lstStyle>
          <a:p>
            <a:pPr>
              <a:defRPr/>
            </a:pPr>
            <a:endParaRPr lang="en-US">
              <a:solidFill>
                <a:srgbClr val="3B3B3B"/>
              </a:solidFill>
            </a:endParaRPr>
          </a:p>
        </p:txBody>
      </p:sp>
      <p:sp>
        <p:nvSpPr>
          <p:cNvPr id="7" name="Rectangle 6"/>
          <p:cNvSpPr/>
          <p:nvPr/>
        </p:nvSpPr>
        <p:spPr bwMode="white">
          <a:xfrm>
            <a:off x="0" y="925513"/>
            <a:ext cx="9144000" cy="2397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960438"/>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960438"/>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954088"/>
            <a:ext cx="533400" cy="184150"/>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pPr>
              <a:defRPr/>
            </a:pPr>
            <a:fld id="{D44B5BE6-A159-4B66-B61F-92FBD6795552}" type="slidenum">
              <a:rPr lang="en-US" altLang="en-US">
                <a:ea typeface="ＭＳ Ｐゴシック" pitchFamily="34" charset="-128"/>
              </a:rPr>
              <a:pPr>
                <a:defRPr/>
              </a:pPr>
              <a:t>‹#›</a:t>
            </a:fld>
            <a:endParaRPr lang="en-US" altLang="en-US">
              <a:ea typeface="ＭＳ Ｐゴシック" pitchFamily="34" charset="-128"/>
            </a:endParaRPr>
          </a:p>
        </p:txBody>
      </p:sp>
      <p:pic>
        <p:nvPicPr>
          <p:cNvPr id="10" name="Picture 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200" y="3867150"/>
            <a:ext cx="442043" cy="99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99486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8" r:id="rId3"/>
    <p:sldLayoutId id="2147483769" r:id="rId4"/>
  </p:sldLayoutIdLst>
  <p:txStyles>
    <p:titleStyle>
      <a:lvl1pPr algn="l" rtl="0" eaLnBrk="0" fontAlgn="base" hangingPunct="0">
        <a:spcBef>
          <a:spcPct val="0"/>
        </a:spcBef>
        <a:spcAft>
          <a:spcPct val="0"/>
        </a:spcAft>
        <a:defRPr sz="3600" kern="1200">
          <a:solidFill>
            <a:srgbClr val="CC6600"/>
          </a:solidFill>
          <a:effectLst>
            <a:outerShdw blurRad="38100" dist="38100" dir="2700000" algn="tl">
              <a:srgbClr val="000000">
                <a:alpha val="43137"/>
              </a:srgbClr>
            </a:outerShdw>
          </a:effectLst>
          <a:latin typeface="Arial Black" panose="020B0A04020102020204" pitchFamily="34" charset="0"/>
          <a:ea typeface="ＭＳ Ｐゴシック" pitchFamily="34" charset="-128"/>
          <a:cs typeface="ＭＳ Ｐゴシック" charset="0"/>
        </a:defRPr>
      </a:lvl1pPr>
      <a:lvl2pPr algn="l" rtl="0" eaLnBrk="0" fontAlgn="base" hangingPunct="0">
        <a:spcBef>
          <a:spcPct val="0"/>
        </a:spcBef>
        <a:spcAft>
          <a:spcPct val="0"/>
        </a:spcAft>
        <a:defRPr sz="3600">
          <a:solidFill>
            <a:srgbClr val="CC6600"/>
          </a:solidFill>
          <a:latin typeface="Arial Black" pitchFamily="34" charset="0"/>
          <a:ea typeface="ＭＳ Ｐゴシック" pitchFamily="34" charset="-128"/>
          <a:cs typeface="ＭＳ Ｐゴシック" charset="0"/>
        </a:defRPr>
      </a:lvl2pPr>
      <a:lvl3pPr algn="l" rtl="0" eaLnBrk="0" fontAlgn="base" hangingPunct="0">
        <a:spcBef>
          <a:spcPct val="0"/>
        </a:spcBef>
        <a:spcAft>
          <a:spcPct val="0"/>
        </a:spcAft>
        <a:defRPr sz="3600">
          <a:solidFill>
            <a:srgbClr val="CC6600"/>
          </a:solidFill>
          <a:latin typeface="Arial Black" pitchFamily="34" charset="0"/>
          <a:ea typeface="ＭＳ Ｐゴシック" pitchFamily="34" charset="-128"/>
          <a:cs typeface="ＭＳ Ｐゴシック" charset="0"/>
        </a:defRPr>
      </a:lvl3pPr>
      <a:lvl4pPr algn="l" rtl="0" eaLnBrk="0" fontAlgn="base" hangingPunct="0">
        <a:spcBef>
          <a:spcPct val="0"/>
        </a:spcBef>
        <a:spcAft>
          <a:spcPct val="0"/>
        </a:spcAft>
        <a:defRPr sz="3600">
          <a:solidFill>
            <a:srgbClr val="CC6600"/>
          </a:solidFill>
          <a:latin typeface="Arial Black" pitchFamily="34" charset="0"/>
          <a:ea typeface="ＭＳ Ｐゴシック" pitchFamily="34" charset="-128"/>
          <a:cs typeface="ＭＳ Ｐゴシック" charset="0"/>
        </a:defRPr>
      </a:lvl4pPr>
      <a:lvl5pPr algn="l" rtl="0" eaLnBrk="0" fontAlgn="base" hangingPunct="0">
        <a:spcBef>
          <a:spcPct val="0"/>
        </a:spcBef>
        <a:spcAft>
          <a:spcPct val="0"/>
        </a:spcAft>
        <a:defRPr sz="3600">
          <a:solidFill>
            <a:srgbClr val="CC6600"/>
          </a:solidFill>
          <a:latin typeface="Arial Black" pitchFamily="34" charset="0"/>
          <a:ea typeface="ＭＳ Ｐゴシック" pitchFamily="34" charset="-128"/>
          <a:cs typeface="ＭＳ Ｐゴシック" charset="0"/>
        </a:defRPr>
      </a:lvl5pPr>
      <a:lvl6pPr marL="457200" algn="l" rtl="0" fontAlgn="base">
        <a:spcBef>
          <a:spcPct val="0"/>
        </a:spcBef>
        <a:spcAft>
          <a:spcPct val="0"/>
        </a:spcAft>
        <a:defRPr sz="4400">
          <a:solidFill>
            <a:schemeClr val="tx2"/>
          </a:solidFill>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latin typeface="Tw Cen MT" pitchFamily="34" charset="0"/>
          <a:ea typeface="ＭＳ Ｐゴシック" pitchFamily="34" charset="-128"/>
        </a:defRPr>
      </a:lvl9pPr>
    </p:titleStyle>
    <p:bodyStyle>
      <a:lvl1pPr marL="319088" indent="-319088" algn="l" rtl="0" eaLnBrk="0" fontAlgn="base" hangingPunct="0">
        <a:spcBef>
          <a:spcPts val="700"/>
        </a:spcBef>
        <a:spcAft>
          <a:spcPct val="0"/>
        </a:spcAft>
        <a:buClr>
          <a:schemeClr val="accent2"/>
        </a:buClr>
        <a:buSzPct val="110000"/>
        <a:buFont typeface="Wingdings" pitchFamily="2" charset="2"/>
        <a:buChar char="§"/>
        <a:defRPr sz="2900" b="1" kern="1200">
          <a:solidFill>
            <a:srgbClr val="4C7C8B"/>
          </a:solidFill>
          <a:latin typeface="Arial" panose="020B0604020202020204" pitchFamily="34" charset="0"/>
          <a:ea typeface="ＭＳ Ｐゴシック" pitchFamily="34" charset="-128"/>
          <a:cs typeface="Arial" panose="020B0604020202020204" pitchFamily="34" charset="0"/>
        </a:defRPr>
      </a:lvl1pPr>
      <a:lvl2pPr marL="639763" indent="-273050" algn="l" rtl="0" eaLnBrk="0" fontAlgn="base" hangingPunct="0">
        <a:spcBef>
          <a:spcPts val="550"/>
        </a:spcBef>
        <a:spcAft>
          <a:spcPct val="0"/>
        </a:spcAft>
        <a:buClr>
          <a:srgbClr val="32525D"/>
        </a:buClr>
        <a:buSzPct val="100000"/>
        <a:buFont typeface="Arial" pitchFamily="34" charset="0"/>
        <a:buChar char="•"/>
        <a:defRPr sz="2600" b="1" kern="1200">
          <a:solidFill>
            <a:srgbClr val="7D8F67"/>
          </a:solidFill>
          <a:effectLst/>
          <a:latin typeface="Arial" panose="020B0604020202020204" pitchFamily="34" charset="0"/>
          <a:ea typeface="ＭＳ Ｐゴシック" pitchFamily="34" charset="-128"/>
          <a:cs typeface="Arial" panose="020B0604020202020204" pitchFamily="34" charset="0"/>
        </a:defRPr>
      </a:lvl2pPr>
      <a:lvl3pPr marL="914400" indent="-228600" algn="l" rtl="0" eaLnBrk="0" fontAlgn="base" hangingPunct="0">
        <a:spcBef>
          <a:spcPts val="500"/>
        </a:spcBef>
        <a:spcAft>
          <a:spcPct val="0"/>
        </a:spcAft>
        <a:buClr>
          <a:srgbClr val="7D8F67"/>
        </a:buClr>
        <a:buSzPct val="100000"/>
        <a:buFont typeface="Wingdings" pitchFamily="2" charset="2"/>
        <a:buChar char="§"/>
        <a:defRPr sz="2300" kern="1200">
          <a:solidFill>
            <a:srgbClr val="CC6600"/>
          </a:solidFill>
          <a:latin typeface="Arial" panose="020B0604020202020204" pitchFamily="34" charset="0"/>
          <a:ea typeface="ＭＳ Ｐゴシック" pitchFamily="34" charset="-128"/>
          <a:cs typeface="Arial" panose="020B0604020202020204"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rgbClr val="FF9933"/>
          </a:solidFill>
          <a:latin typeface="+mn-lt"/>
          <a:ea typeface="ＭＳ Ｐゴシック" pitchFamily="34" charset="-128"/>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pitchFamily="34"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lang="en-US" smtClean="0"/>
              <a:t>Click to edit Master title style</a:t>
            </a:r>
            <a:endParaRPr lang="en-US" dirty="0"/>
          </a:p>
        </p:txBody>
      </p:sp>
      <p:sp>
        <p:nvSpPr>
          <p:cNvPr id="1027" name="Text Placeholder 12"/>
          <p:cNvSpPr>
            <a:spLocks noGrp="1"/>
          </p:cNvSpPr>
          <p:nvPr>
            <p:ph type="body" idx="1"/>
          </p:nvPr>
        </p:nvSpPr>
        <p:spPr bwMode="auto">
          <a:xfrm>
            <a:off x="612775" y="1200151"/>
            <a:ext cx="81534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fontAlgn="auto">
              <a:spcBef>
                <a:spcPts val="0"/>
              </a:spcBef>
              <a:spcAft>
                <a:spcPts val="0"/>
              </a:spcAft>
              <a:defRPr sz="1400">
                <a:solidFill>
                  <a:schemeClr val="tx2"/>
                </a:solidFill>
                <a:latin typeface="+mn-lt"/>
              </a:defRPr>
            </a:lvl1pPr>
          </a:lstStyle>
          <a:p>
            <a:pPr>
              <a:defRPr/>
            </a:pPr>
            <a:fld id="{4A7EE35C-521B-41C1-AD51-BF670FB73486}" type="datetime1">
              <a:rPr lang="en-US">
                <a:solidFill>
                  <a:srgbClr val="69676D"/>
                </a:solidFill>
              </a:rPr>
              <a:pPr>
                <a:defRPr/>
              </a:pPr>
              <a:t>6/2/2014</a:t>
            </a:fld>
            <a:endParaRPr lang="en-US" dirty="0">
              <a:solidFill>
                <a:srgbClr val="69676D"/>
              </a:solidFill>
            </a:endParaRPr>
          </a:p>
        </p:txBody>
      </p:sp>
      <p:sp>
        <p:nvSpPr>
          <p:cNvPr id="3" name="Footer Placeholder 2"/>
          <p:cNvSpPr>
            <a:spLocks noGrp="1"/>
          </p:cNvSpPr>
          <p:nvPr>
            <p:ph type="ftr" sz="quarter" idx="3"/>
          </p:nvPr>
        </p:nvSpPr>
        <p:spPr>
          <a:xfrm>
            <a:off x="609600" y="4686300"/>
            <a:ext cx="5421313" cy="273844"/>
          </a:xfrm>
          <a:prstGeom prst="rect">
            <a:avLst/>
          </a:prstGeom>
        </p:spPr>
        <p:txBody>
          <a:bodyPr vert="horz" anchor="ctr"/>
          <a:lstStyle>
            <a:lvl1pPr algn="r" fontAlgn="auto">
              <a:spcBef>
                <a:spcPts val="0"/>
              </a:spcBef>
              <a:spcAft>
                <a:spcPts val="0"/>
              </a:spcAft>
              <a:defRPr sz="1400">
                <a:solidFill>
                  <a:schemeClr val="tx2"/>
                </a:solidFill>
                <a:latin typeface="+mn-lt"/>
              </a:defRPr>
            </a:lvl1pPr>
          </a:lstStyle>
          <a:p>
            <a:pPr>
              <a:defRPr/>
            </a:pPr>
            <a:endParaRPr lang="en-US">
              <a:solidFill>
                <a:srgbClr val="69676D"/>
              </a:solidFill>
            </a:endParaRPr>
          </a:p>
        </p:txBody>
      </p:sp>
      <p:sp>
        <p:nvSpPr>
          <p:cNvPr id="7" name="Rectangle 6"/>
          <p:cNvSpPr/>
          <p:nvPr/>
        </p:nvSpPr>
        <p:spPr>
          <a:xfrm>
            <a:off x="0" y="926306"/>
            <a:ext cx="9144000" cy="23931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0" y="959644"/>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590550" y="959644"/>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 name="Slide Number Placeholder 22"/>
          <p:cNvSpPr>
            <a:spLocks noGrp="1"/>
          </p:cNvSpPr>
          <p:nvPr>
            <p:ph type="sldNum" sz="quarter" idx="4"/>
          </p:nvPr>
        </p:nvSpPr>
        <p:spPr>
          <a:xfrm>
            <a:off x="0" y="953692"/>
            <a:ext cx="533400" cy="183356"/>
          </a:xfrm>
          <a:prstGeom prst="rect">
            <a:avLst/>
          </a:prstGeom>
        </p:spPr>
        <p:txBody>
          <a:bodyPr vert="horz" anchor="ctr" anchorCtr="0">
            <a:normAutofit/>
          </a:bodyPr>
          <a:lstStyle>
            <a:lvl1pPr algn="ctr" fontAlgn="auto">
              <a:spcBef>
                <a:spcPts val="0"/>
              </a:spcBef>
              <a:spcAft>
                <a:spcPts val="0"/>
              </a:spcAft>
              <a:defRPr sz="1400" b="1">
                <a:solidFill>
                  <a:srgbClr val="FFFFFF"/>
                </a:solidFill>
                <a:latin typeface="+mn-lt"/>
              </a:defRPr>
            </a:lvl1pPr>
          </a:lstStyle>
          <a:p>
            <a:pPr>
              <a:defRPr/>
            </a:pPr>
            <a:fld id="{177847A4-BC56-4C4D-8840-58FFAAF153CB}" type="slidenum">
              <a:rPr lang="en-US"/>
              <a:pPr>
                <a:defRPr/>
              </a:pPr>
              <a:t>‹#›</a:t>
            </a:fld>
            <a:endParaRPr lang="en-US" dirty="0"/>
          </a:p>
        </p:txBody>
      </p:sp>
    </p:spTree>
    <p:extLst>
      <p:ext uri="{BB962C8B-B14F-4D97-AF65-F5344CB8AC3E}">
        <p14:creationId xmlns:p14="http://schemas.microsoft.com/office/powerpoint/2010/main" val="188704258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Lst>
  <p:txStyles>
    <p:titleStyle>
      <a:lvl1pPr algn="l" rtl="0" eaLnBrk="0" fontAlgn="base" hangingPunct="0">
        <a:spcBef>
          <a:spcPct val="0"/>
        </a:spcBef>
        <a:spcAft>
          <a:spcPct val="0"/>
        </a:spcAft>
        <a:defRPr sz="4400" kern="1200">
          <a:solidFill>
            <a:schemeClr val="tx2"/>
          </a:solidFill>
          <a:effectLst>
            <a:outerShdw blurRad="50800" dist="38100" dir="2700000" algn="tl" rotWithShape="0">
              <a:prstClr val="black">
                <a:alpha val="40000"/>
              </a:prstClr>
            </a:outerShdw>
          </a:effectLst>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6BB1C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6585CF"/>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21"/>
          <p:cNvSpPr>
            <a:spLocks noGrp="1"/>
          </p:cNvSpPr>
          <p:nvPr>
            <p:ph type="title"/>
          </p:nvPr>
        </p:nvSpPr>
        <p:spPr bwMode="auto">
          <a:xfrm>
            <a:off x="609600" y="171450"/>
            <a:ext cx="8153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075" name="Text Placeholder 12"/>
          <p:cNvSpPr>
            <a:spLocks noGrp="1"/>
          </p:cNvSpPr>
          <p:nvPr>
            <p:ph type="body" idx="1"/>
          </p:nvPr>
        </p:nvSpPr>
        <p:spPr bwMode="auto">
          <a:xfrm>
            <a:off x="612775" y="1200150"/>
            <a:ext cx="81534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4" name="Date Placeholder 13"/>
          <p:cNvSpPr>
            <a:spLocks noGrp="1"/>
          </p:cNvSpPr>
          <p:nvPr>
            <p:ph type="dt" sz="half" idx="2"/>
          </p:nvPr>
        </p:nvSpPr>
        <p:spPr>
          <a:xfrm>
            <a:off x="6096000" y="4686300"/>
            <a:ext cx="2667000" cy="274638"/>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defRPr>
            </a:lvl1pPr>
          </a:lstStyle>
          <a:p>
            <a:pPr>
              <a:defRPr/>
            </a:pPr>
            <a:fld id="{7087C82B-A3F8-4CDA-9725-720863D35D82}" type="datetimeFigureOut">
              <a:rPr lang="en-US" altLang="en-US">
                <a:solidFill>
                  <a:srgbClr val="3B3B3B"/>
                </a:solidFill>
                <a:ea typeface="ＭＳ Ｐゴシック" pitchFamily="34" charset="-128"/>
              </a:rPr>
              <a:pPr>
                <a:defRPr/>
              </a:pPr>
              <a:t>6/2/2014</a:t>
            </a:fld>
            <a:endParaRPr lang="en-US" altLang="en-US">
              <a:solidFill>
                <a:srgbClr val="3B3B3B"/>
              </a:solidFill>
              <a:ea typeface="ＭＳ Ｐゴシック" pitchFamily="34" charset="-128"/>
            </a:endParaRPr>
          </a:p>
        </p:txBody>
      </p:sp>
      <p:sp>
        <p:nvSpPr>
          <p:cNvPr id="3" name="Footer Placeholder 2"/>
          <p:cNvSpPr>
            <a:spLocks noGrp="1"/>
          </p:cNvSpPr>
          <p:nvPr>
            <p:ph type="ftr" sz="quarter" idx="3"/>
          </p:nvPr>
        </p:nvSpPr>
        <p:spPr>
          <a:xfrm>
            <a:off x="609600" y="4686300"/>
            <a:ext cx="5421313" cy="273050"/>
          </a:xfrm>
          <a:prstGeom prst="rect">
            <a:avLst/>
          </a:prstGeom>
        </p:spPr>
        <p:txBody>
          <a:bodyPr vert="horz" anchor="ctr"/>
          <a:lstStyle>
            <a:lvl1pPr algn="r" eaLnBrk="1" latinLnBrk="0" hangingPunct="1">
              <a:defRPr kumimoji="0" sz="1400">
                <a:solidFill>
                  <a:schemeClr val="tx2"/>
                </a:solidFill>
                <a:latin typeface="Arial" charset="0"/>
                <a:ea typeface="ＭＳ Ｐゴシック" charset="0"/>
                <a:cs typeface="ＭＳ Ｐゴシック" charset="0"/>
              </a:defRPr>
            </a:lvl1pPr>
          </a:lstStyle>
          <a:p>
            <a:pPr>
              <a:defRPr/>
            </a:pPr>
            <a:endParaRPr lang="en-US">
              <a:solidFill>
                <a:srgbClr val="3B3B3B"/>
              </a:solidFill>
            </a:endParaRPr>
          </a:p>
        </p:txBody>
      </p:sp>
      <p:sp>
        <p:nvSpPr>
          <p:cNvPr id="7" name="Rectangle 6"/>
          <p:cNvSpPr/>
          <p:nvPr/>
        </p:nvSpPr>
        <p:spPr bwMode="white">
          <a:xfrm>
            <a:off x="0" y="925513"/>
            <a:ext cx="9144000" cy="2397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960438"/>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960438"/>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954088"/>
            <a:ext cx="533400" cy="184150"/>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pPr>
              <a:defRPr/>
            </a:pPr>
            <a:fld id="{D44B5BE6-A159-4B66-B61F-92FBD6795552}" type="slidenum">
              <a:rPr lang="en-US" altLang="en-US">
                <a:ea typeface="ＭＳ Ｐゴシック" pitchFamily="34" charset="-128"/>
              </a:rPr>
              <a:pPr>
                <a:defRPr/>
              </a:pPr>
              <a:t>‹#›</a:t>
            </a:fld>
            <a:endParaRPr lang="en-US" altLang="en-US">
              <a:ea typeface="ＭＳ Ｐゴシック" pitchFamily="34" charset="-128"/>
            </a:endParaRPr>
          </a:p>
        </p:txBody>
      </p:sp>
      <p:pic>
        <p:nvPicPr>
          <p:cNvPr id="10"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 y="4095750"/>
            <a:ext cx="340033"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877327"/>
      </p:ext>
    </p:extLst>
  </p:cSld>
  <p:clrMap bg1="lt1" tx1="dk1" bg2="lt2" tx2="dk2" accent1="accent1" accent2="accent2" accent3="accent3" accent4="accent4" accent5="accent5" accent6="accent6" hlink="hlink" folHlink="folHlink"/>
  <p:sldLayoutIdLst>
    <p:sldLayoutId id="2147483779" r:id="rId1"/>
  </p:sldLayoutIdLst>
  <p:txStyles>
    <p:titleStyle>
      <a:lvl1pPr algn="l" rtl="0" eaLnBrk="0" fontAlgn="base" hangingPunct="0">
        <a:spcBef>
          <a:spcPct val="0"/>
        </a:spcBef>
        <a:spcAft>
          <a:spcPct val="0"/>
        </a:spcAft>
        <a:defRPr sz="3600" kern="1200">
          <a:solidFill>
            <a:srgbClr val="CC6600"/>
          </a:solidFill>
          <a:effectLst>
            <a:outerShdw blurRad="38100" dist="38100" dir="2700000" algn="tl">
              <a:srgbClr val="000000">
                <a:alpha val="43137"/>
              </a:srgbClr>
            </a:outerShdw>
          </a:effectLst>
          <a:latin typeface="Arial Black" panose="020B0A04020102020204" pitchFamily="34" charset="0"/>
          <a:ea typeface="ＭＳ Ｐゴシック" pitchFamily="34" charset="-128"/>
          <a:cs typeface="ＭＳ Ｐゴシック" charset="0"/>
        </a:defRPr>
      </a:lvl1pPr>
      <a:lvl2pPr algn="l" rtl="0" eaLnBrk="0" fontAlgn="base" hangingPunct="0">
        <a:spcBef>
          <a:spcPct val="0"/>
        </a:spcBef>
        <a:spcAft>
          <a:spcPct val="0"/>
        </a:spcAft>
        <a:defRPr sz="3600">
          <a:solidFill>
            <a:srgbClr val="CC6600"/>
          </a:solidFill>
          <a:latin typeface="Arial Black" pitchFamily="34" charset="0"/>
          <a:ea typeface="ＭＳ Ｐゴシック" pitchFamily="34" charset="-128"/>
          <a:cs typeface="ＭＳ Ｐゴシック" charset="0"/>
        </a:defRPr>
      </a:lvl2pPr>
      <a:lvl3pPr algn="l" rtl="0" eaLnBrk="0" fontAlgn="base" hangingPunct="0">
        <a:spcBef>
          <a:spcPct val="0"/>
        </a:spcBef>
        <a:spcAft>
          <a:spcPct val="0"/>
        </a:spcAft>
        <a:defRPr sz="3600">
          <a:solidFill>
            <a:srgbClr val="CC6600"/>
          </a:solidFill>
          <a:latin typeface="Arial Black" pitchFamily="34" charset="0"/>
          <a:ea typeface="ＭＳ Ｐゴシック" pitchFamily="34" charset="-128"/>
          <a:cs typeface="ＭＳ Ｐゴシック" charset="0"/>
        </a:defRPr>
      </a:lvl3pPr>
      <a:lvl4pPr algn="l" rtl="0" eaLnBrk="0" fontAlgn="base" hangingPunct="0">
        <a:spcBef>
          <a:spcPct val="0"/>
        </a:spcBef>
        <a:spcAft>
          <a:spcPct val="0"/>
        </a:spcAft>
        <a:defRPr sz="3600">
          <a:solidFill>
            <a:srgbClr val="CC6600"/>
          </a:solidFill>
          <a:latin typeface="Arial Black" pitchFamily="34" charset="0"/>
          <a:ea typeface="ＭＳ Ｐゴシック" pitchFamily="34" charset="-128"/>
          <a:cs typeface="ＭＳ Ｐゴシック" charset="0"/>
        </a:defRPr>
      </a:lvl4pPr>
      <a:lvl5pPr algn="l" rtl="0" eaLnBrk="0" fontAlgn="base" hangingPunct="0">
        <a:spcBef>
          <a:spcPct val="0"/>
        </a:spcBef>
        <a:spcAft>
          <a:spcPct val="0"/>
        </a:spcAft>
        <a:defRPr sz="3600">
          <a:solidFill>
            <a:srgbClr val="CC6600"/>
          </a:solidFill>
          <a:latin typeface="Arial Black" pitchFamily="34" charset="0"/>
          <a:ea typeface="ＭＳ Ｐゴシック" pitchFamily="34" charset="-128"/>
          <a:cs typeface="ＭＳ Ｐゴシック" charset="0"/>
        </a:defRPr>
      </a:lvl5pPr>
      <a:lvl6pPr marL="457200" algn="l" rtl="0" fontAlgn="base">
        <a:spcBef>
          <a:spcPct val="0"/>
        </a:spcBef>
        <a:spcAft>
          <a:spcPct val="0"/>
        </a:spcAft>
        <a:defRPr sz="4400">
          <a:solidFill>
            <a:schemeClr val="tx2"/>
          </a:solidFill>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latin typeface="Tw Cen MT" pitchFamily="34" charset="0"/>
          <a:ea typeface="ＭＳ Ｐゴシック" pitchFamily="34" charset="-128"/>
        </a:defRPr>
      </a:lvl9pPr>
    </p:titleStyle>
    <p:bodyStyle>
      <a:lvl1pPr marL="319088" indent="-319088" algn="l" rtl="0" eaLnBrk="0" fontAlgn="base" hangingPunct="0">
        <a:spcBef>
          <a:spcPts val="700"/>
        </a:spcBef>
        <a:spcAft>
          <a:spcPct val="0"/>
        </a:spcAft>
        <a:buClr>
          <a:schemeClr val="accent2"/>
        </a:buClr>
        <a:buSzPct val="125000"/>
        <a:buFont typeface="Wingdings" pitchFamily="2" charset="2"/>
        <a:buChar char="§"/>
        <a:defRPr sz="2900" b="1" kern="1200">
          <a:solidFill>
            <a:srgbClr val="4C7C8B"/>
          </a:solidFill>
          <a:latin typeface="Arial" panose="020B0604020202020204" pitchFamily="34" charset="0"/>
          <a:ea typeface="ＭＳ Ｐゴシック" pitchFamily="34" charset="-128"/>
          <a:cs typeface="Arial" panose="020B0604020202020204" pitchFamily="34" charset="0"/>
        </a:defRPr>
      </a:lvl1pPr>
      <a:lvl2pPr marL="639763" indent="-273050" algn="l" rtl="0" eaLnBrk="0" fontAlgn="base" hangingPunct="0">
        <a:spcBef>
          <a:spcPts val="550"/>
        </a:spcBef>
        <a:spcAft>
          <a:spcPct val="0"/>
        </a:spcAft>
        <a:buClr>
          <a:srgbClr val="32525D"/>
        </a:buClr>
        <a:buSzPct val="100000"/>
        <a:buFont typeface="Arial" pitchFamily="34" charset="0"/>
        <a:buChar char="•"/>
        <a:defRPr sz="2600" kern="1200">
          <a:solidFill>
            <a:srgbClr val="7D8F67"/>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defRPr>
      </a:lvl2pPr>
      <a:lvl3pPr marL="914400" indent="-228600" algn="l" rtl="0" eaLnBrk="0" fontAlgn="base" hangingPunct="0">
        <a:spcBef>
          <a:spcPts val="500"/>
        </a:spcBef>
        <a:spcAft>
          <a:spcPct val="0"/>
        </a:spcAft>
        <a:buClr>
          <a:srgbClr val="7D8F67"/>
        </a:buClr>
        <a:buSzPct val="100000"/>
        <a:buFont typeface="Wingdings" pitchFamily="2" charset="2"/>
        <a:buChar char="§"/>
        <a:defRPr sz="2300" kern="1200">
          <a:solidFill>
            <a:srgbClr val="CC6600"/>
          </a:solidFill>
          <a:latin typeface="Arial" panose="020B0604020202020204" pitchFamily="34" charset="0"/>
          <a:ea typeface="ＭＳ Ｐゴシック" pitchFamily="34" charset="-128"/>
          <a:cs typeface="Arial" panose="020B0604020202020204"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rgbClr val="FF9933"/>
          </a:solidFill>
          <a:latin typeface="+mn-lt"/>
          <a:ea typeface="ＭＳ Ｐゴシック" pitchFamily="34" charset="-128"/>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pitchFamily="34"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6.jpeg"/><Relationship Id="rId9"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1029"/>
          <p:cNvSpPr>
            <a:spLocks noGrp="1" noChangeArrowheads="1"/>
          </p:cNvSpPr>
          <p:nvPr>
            <p:ph type="ctrTitle"/>
          </p:nvPr>
        </p:nvSpPr>
        <p:spPr>
          <a:xfrm>
            <a:off x="3858" y="666750"/>
            <a:ext cx="8915400" cy="1276350"/>
          </a:xfrm>
        </p:spPr>
        <p:txBody>
          <a:bodyPr>
            <a:normAutofit/>
          </a:bodyPr>
          <a:lstStyle/>
          <a:p>
            <a:pPr algn="ctr" eaLnBrk="1" fontAlgn="auto" hangingPunct="1">
              <a:spcAft>
                <a:spcPts val="0"/>
              </a:spcAft>
              <a:defRPr/>
            </a:pPr>
            <a:r>
              <a:rPr lang="en-US" sz="3600" b="1" dirty="0" smtClean="0"/>
              <a:t>Antibiotic Resistance:</a:t>
            </a:r>
            <a:r>
              <a:rPr lang="en-US" sz="3600" b="1" dirty="0"/>
              <a:t/>
            </a:r>
            <a:br>
              <a:rPr lang="en-US" sz="3600" b="1" dirty="0"/>
            </a:br>
            <a:r>
              <a:rPr lang="en-US" sz="2800" b="1" dirty="0" smtClean="0"/>
              <a:t>Animals, people, </a:t>
            </a:r>
            <a:r>
              <a:rPr lang="en-US" sz="2800" b="1" dirty="0" smtClean="0"/>
              <a:t>and bacteria</a:t>
            </a:r>
            <a:endParaRPr lang="en-US" sz="3100" b="1" dirty="0" smtClean="0">
              <a:solidFill>
                <a:srgbClr val="DDDDDD"/>
              </a:solidFill>
            </a:endParaRPr>
          </a:p>
        </p:txBody>
      </p:sp>
      <p:sp>
        <p:nvSpPr>
          <p:cNvPr id="5123" name="Rectangle 1030"/>
          <p:cNvSpPr>
            <a:spLocks noGrp="1" noChangeArrowheads="1"/>
          </p:cNvSpPr>
          <p:nvPr>
            <p:ph type="subTitle" idx="1"/>
          </p:nvPr>
        </p:nvSpPr>
        <p:spPr>
          <a:xfrm>
            <a:off x="152400" y="3181350"/>
            <a:ext cx="4648200" cy="1485900"/>
          </a:xfrm>
        </p:spPr>
        <p:txBody>
          <a:bodyPr/>
          <a:lstStyle/>
          <a:p>
            <a:pPr eaLnBrk="1" hangingPunct="1"/>
            <a:r>
              <a:rPr lang="en-US" altLang="en-US" sz="1600" dirty="0" smtClean="0">
                <a:latin typeface="Arial" pitchFamily="34" charset="0"/>
              </a:rPr>
              <a:t>Gail R. Hansen, DVM, MPH</a:t>
            </a:r>
          </a:p>
          <a:p>
            <a:pPr eaLnBrk="1" hangingPunct="1"/>
            <a:r>
              <a:rPr lang="en-US" altLang="en-US" sz="1600" dirty="0" smtClean="0"/>
              <a:t>Senior Officer</a:t>
            </a:r>
          </a:p>
          <a:p>
            <a:pPr eaLnBrk="1" hangingPunct="1"/>
            <a:r>
              <a:rPr lang="en-US" altLang="en-US" sz="1600" dirty="0" smtClean="0"/>
              <a:t>Pew Human Health and Industrial Farming</a:t>
            </a:r>
            <a:endParaRPr lang="en-US" altLang="en-US" sz="1800" dirty="0" smtClean="0">
              <a:latin typeface="Arial" pitchFamily="34" charset="0"/>
            </a:endParaRPr>
          </a:p>
        </p:txBody>
      </p:sp>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2051711"/>
            <a:ext cx="4419600" cy="303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454398" y="140970"/>
            <a:ext cx="4826002" cy="742950"/>
          </a:xfrm>
        </p:spPr>
        <p:txBody>
          <a:bodyPr/>
          <a:lstStyle/>
          <a:p>
            <a:pPr algn="l"/>
            <a:r>
              <a:rPr lang="en-US" altLang="en-US" sz="2800" smtClean="0"/>
              <a:t>Antibiotic Uses in Animal Production</a:t>
            </a:r>
            <a:endParaRPr lang="en-US" altLang="en-US" sz="2800" dirty="0" smtClean="0"/>
          </a:p>
        </p:txBody>
      </p:sp>
      <p:sp>
        <p:nvSpPr>
          <p:cNvPr id="74755" name="Rectangle 3"/>
          <p:cNvSpPr>
            <a:spLocks noGrp="1" noChangeArrowheads="1"/>
          </p:cNvSpPr>
          <p:nvPr>
            <p:ph sz="quarter" idx="4294967295"/>
          </p:nvPr>
        </p:nvSpPr>
        <p:spPr>
          <a:xfrm>
            <a:off x="3261359" y="1200150"/>
            <a:ext cx="5615012" cy="3733800"/>
          </a:xfrm>
          <a:prstGeom prst="rect">
            <a:avLst/>
          </a:prstGeom>
        </p:spPr>
        <p:txBody>
          <a:bodyPr/>
          <a:lstStyle/>
          <a:p>
            <a:r>
              <a:rPr lang="en-US" sz="2400" dirty="0" smtClean="0"/>
              <a:t>Prevention</a:t>
            </a:r>
          </a:p>
          <a:p>
            <a:pPr lvl="1"/>
            <a:r>
              <a:rPr lang="en-US" sz="2100" dirty="0" smtClean="0"/>
              <a:t>Ideally for high risk populations for limited time</a:t>
            </a:r>
            <a:endParaRPr lang="en-US" sz="1700" dirty="0" smtClean="0"/>
          </a:p>
          <a:p>
            <a:pPr lvl="1"/>
            <a:r>
              <a:rPr lang="en-US" sz="2000" dirty="0" smtClean="0"/>
              <a:t>OTC</a:t>
            </a:r>
          </a:p>
          <a:p>
            <a:r>
              <a:rPr lang="en-US" sz="2400" dirty="0" smtClean="0"/>
              <a:t>Growth promotion/feed efficiency</a:t>
            </a:r>
          </a:p>
          <a:p>
            <a:pPr lvl="1"/>
            <a:r>
              <a:rPr lang="en-US" sz="2000" dirty="0" smtClean="0"/>
              <a:t>Low doses</a:t>
            </a:r>
          </a:p>
          <a:p>
            <a:pPr lvl="1"/>
            <a:r>
              <a:rPr lang="en-US" sz="2000" dirty="0" smtClean="0"/>
              <a:t>OTC</a:t>
            </a:r>
            <a:endParaRPr lang="en-US" sz="2400" dirty="0" smtClean="0"/>
          </a:p>
          <a:p>
            <a:endParaRPr lang="en-US" sz="2400" dirty="0" smtClean="0"/>
          </a:p>
          <a:p>
            <a:endParaRPr lang="en-US" sz="2400" dirty="0" smtClean="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8346" r="29098"/>
          <a:stretch/>
        </p:blipFill>
        <p:spPr>
          <a:xfrm>
            <a:off x="152400" y="133350"/>
            <a:ext cx="2819400" cy="318292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139" r="42713" b="67429"/>
          <a:stretch/>
        </p:blipFill>
        <p:spPr>
          <a:xfrm>
            <a:off x="152400" y="3494684"/>
            <a:ext cx="2819400" cy="14013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979967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71450"/>
            <a:ext cx="8153400" cy="742950"/>
          </a:xfrm>
        </p:spPr>
        <p:txBody>
          <a:bodyPr>
            <a:normAutofit/>
          </a:bodyPr>
          <a:lstStyle/>
          <a:p>
            <a:pPr eaLnBrk="1" hangingPunct="1">
              <a:defRPr/>
            </a:pPr>
            <a:r>
              <a:rPr lang="en-US" altLang="en-US" smtClean="0">
                <a:effectLst>
                  <a:outerShdw blurRad="38100" dist="38100" dir="2700000" algn="tl">
                    <a:srgbClr val="C0C0C0"/>
                  </a:outerShdw>
                </a:effectLst>
              </a:rPr>
              <a:t>Antibiotic Sales</a:t>
            </a:r>
          </a:p>
        </p:txBody>
      </p:sp>
      <p:pic>
        <p:nvPicPr>
          <p:cNvPr id="15363" name="Picture 2" descr="C:\Users\ntidwell\AppData\Local\Microsoft\Windows\Temporary Internet Files\Content.Outlook\3HH4JO8J\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63" y="984250"/>
            <a:ext cx="66421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221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454398" y="140970"/>
            <a:ext cx="4826002" cy="742950"/>
          </a:xfrm>
        </p:spPr>
        <p:txBody>
          <a:bodyPr/>
          <a:lstStyle/>
          <a:p>
            <a:pPr algn="l"/>
            <a:r>
              <a:rPr lang="en-US" altLang="en-US" sz="2800" smtClean="0"/>
              <a:t>Antibiotic Uses in Animal Production</a:t>
            </a:r>
            <a:endParaRPr lang="en-US" altLang="en-US" sz="2800" dirty="0" smtClean="0"/>
          </a:p>
        </p:txBody>
      </p:sp>
      <p:sp>
        <p:nvSpPr>
          <p:cNvPr id="74755" name="Rectangle 3"/>
          <p:cNvSpPr>
            <a:spLocks noGrp="1" noChangeArrowheads="1"/>
          </p:cNvSpPr>
          <p:nvPr>
            <p:ph sz="quarter" idx="4294967295"/>
          </p:nvPr>
        </p:nvSpPr>
        <p:spPr>
          <a:xfrm>
            <a:off x="3886199" y="1200150"/>
            <a:ext cx="4990171" cy="3733800"/>
          </a:xfrm>
          <a:prstGeom prst="rect">
            <a:avLst/>
          </a:prstGeom>
        </p:spPr>
        <p:txBody>
          <a:bodyPr/>
          <a:lstStyle/>
          <a:p>
            <a:pPr marL="320040" indent="-320040" eaLnBrk="1" fontAlgn="auto" hangingPunct="1">
              <a:spcAft>
                <a:spcPts val="0"/>
              </a:spcAft>
              <a:defRPr/>
            </a:pPr>
            <a:r>
              <a:rPr lang="en-US" sz="2400" dirty="0" smtClean="0"/>
              <a:t>Antibiotics are regularly given to healthy animals in food and water</a:t>
            </a:r>
          </a:p>
          <a:p>
            <a:pPr marL="640080" lvl="1" indent="-274320" eaLnBrk="1" fontAlgn="auto" hangingPunct="1">
              <a:spcAft>
                <a:spcPts val="0"/>
              </a:spcAft>
              <a:defRPr/>
            </a:pPr>
            <a:r>
              <a:rPr lang="en-US" sz="2000" dirty="0" smtClean="0"/>
              <a:t>Legally OTC, no </a:t>
            </a:r>
            <a:r>
              <a:rPr lang="en-US" sz="2000" dirty="0"/>
              <a:t>veterinary </a:t>
            </a:r>
            <a:r>
              <a:rPr lang="en-US" sz="2000" dirty="0" smtClean="0"/>
              <a:t>oversight</a:t>
            </a:r>
          </a:p>
          <a:p>
            <a:pPr marL="640080" lvl="1" indent="-274320" eaLnBrk="1" fontAlgn="auto" hangingPunct="1">
              <a:spcAft>
                <a:spcPts val="0"/>
              </a:spcAft>
              <a:defRPr/>
            </a:pPr>
            <a:r>
              <a:rPr lang="en-US" sz="2000" dirty="0" smtClean="0"/>
              <a:t>Approvals </a:t>
            </a:r>
            <a:r>
              <a:rPr lang="en-US" sz="2000" dirty="0"/>
              <a:t>when </a:t>
            </a:r>
            <a:r>
              <a:rPr lang="en-US" sz="2000" dirty="0" smtClean="0"/>
              <a:t>residues were the only public health concern</a:t>
            </a:r>
          </a:p>
          <a:p>
            <a:pPr marL="640080" lvl="1" indent="-274320" eaLnBrk="1" fontAlgn="auto" hangingPunct="1">
              <a:spcAft>
                <a:spcPts val="0"/>
              </a:spcAft>
              <a:defRPr/>
            </a:pPr>
            <a:r>
              <a:rPr lang="en-US" sz="2000" dirty="0" smtClean="0"/>
              <a:t>Increase potential reservoirs </a:t>
            </a:r>
          </a:p>
          <a:p>
            <a:pPr lvl="1"/>
            <a:endParaRPr lang="en-US" sz="2400" dirty="0" smtClean="0"/>
          </a:p>
          <a:p>
            <a:endParaRPr lang="en-US" sz="2400" dirty="0" smtClean="0"/>
          </a:p>
          <a:p>
            <a:endParaRPr lang="en-US" sz="2400" dirty="0" smtClean="0"/>
          </a:p>
        </p:txBody>
      </p:sp>
      <p:pic>
        <p:nvPicPr>
          <p:cNvPr id="7" name="Picture 3" descr="C:\Users\Paul Pottinger\Desktop\Merck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946149"/>
            <a:ext cx="4152853" cy="429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34291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not antibiotic free?</a:t>
            </a:r>
            <a:endParaRPr lang="en-US" dirty="0"/>
          </a:p>
        </p:txBody>
      </p:sp>
      <p:sp>
        <p:nvSpPr>
          <p:cNvPr id="3" name="Text Placeholder 2"/>
          <p:cNvSpPr>
            <a:spLocks noGrp="1"/>
          </p:cNvSpPr>
          <p:nvPr>
            <p:ph type="body" idx="1"/>
          </p:nvPr>
        </p:nvSpPr>
        <p:spPr>
          <a:xfrm>
            <a:off x="612775" y="1200150"/>
            <a:ext cx="8153400" cy="3600450"/>
          </a:xfrm>
        </p:spPr>
        <p:txBody>
          <a:bodyPr/>
          <a:lstStyle/>
          <a:p>
            <a:pPr>
              <a:defRPr/>
            </a:pPr>
            <a:r>
              <a:rPr lang="en-US" dirty="0" smtClean="0"/>
              <a:t>Sometimes animals get sick too</a:t>
            </a:r>
          </a:p>
          <a:p>
            <a:pPr lvl="1">
              <a:defRPr/>
            </a:pPr>
            <a:r>
              <a:rPr lang="en-US" dirty="0" smtClean="0"/>
              <a:t>Humane (and required) to treat sick animals</a:t>
            </a:r>
          </a:p>
          <a:p>
            <a:pPr lvl="1">
              <a:defRPr/>
            </a:pPr>
            <a:r>
              <a:rPr lang="en-US" dirty="0" smtClean="0"/>
              <a:t>Treated animals </a:t>
            </a:r>
            <a:r>
              <a:rPr lang="en-US" dirty="0"/>
              <a:t>that get well need to go </a:t>
            </a:r>
            <a:r>
              <a:rPr lang="en-US" dirty="0" smtClean="0"/>
              <a:t>somewhere</a:t>
            </a:r>
            <a:endParaRPr lang="en-US" dirty="0"/>
          </a:p>
          <a:p>
            <a:pPr lvl="1">
              <a:defRPr/>
            </a:pPr>
            <a:r>
              <a:rPr lang="en-US" dirty="0"/>
              <a:t>ABF producers move treated </a:t>
            </a:r>
            <a:r>
              <a:rPr lang="en-US" dirty="0" smtClean="0"/>
              <a:t>animals into </a:t>
            </a:r>
            <a:r>
              <a:rPr lang="en-US" dirty="0"/>
              <a:t>conventional </a:t>
            </a:r>
            <a:r>
              <a:rPr lang="en-US" dirty="0" smtClean="0"/>
              <a:t>markets</a:t>
            </a:r>
          </a:p>
          <a:p>
            <a:pPr>
              <a:defRPr/>
            </a:pPr>
            <a:r>
              <a:rPr lang="en-US" dirty="0" smtClean="0"/>
              <a:t> Sick animals are not allowed in the food chain</a:t>
            </a:r>
          </a:p>
          <a:p>
            <a:pPr lvl="1">
              <a:defRPr/>
            </a:pPr>
            <a:r>
              <a:rPr lang="en-US" dirty="0" smtClean="0"/>
              <a:t>Must </a:t>
            </a:r>
            <a:r>
              <a:rPr lang="en-US" dirty="0"/>
              <a:t>be healthy to be processed</a:t>
            </a:r>
          </a:p>
          <a:p>
            <a:pPr lvl="1">
              <a:defRPr/>
            </a:pPr>
            <a:endParaRPr lang="en-US" dirty="0"/>
          </a:p>
          <a:p>
            <a:pPr lvl="1">
              <a:defRPr/>
            </a:pPr>
            <a:endParaRPr lang="en-US" dirty="0"/>
          </a:p>
        </p:txBody>
      </p:sp>
    </p:spTree>
    <p:extLst>
      <p:ext uri="{BB962C8B-B14F-4D97-AF65-F5344CB8AC3E}">
        <p14:creationId xmlns:p14="http://schemas.microsoft.com/office/powerpoint/2010/main" val="1884831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3839699" y="171450"/>
            <a:ext cx="4844288" cy="742950"/>
          </a:xfrm>
        </p:spPr>
        <p:txBody>
          <a:bodyPr/>
          <a:lstStyle/>
          <a:p>
            <a:pPr algn="l">
              <a:defRPr/>
            </a:pPr>
            <a:r>
              <a:rPr lang="en-US" altLang="en-US" sz="2800" dirty="0" smtClean="0">
                <a:effectLst>
                  <a:outerShdw blurRad="38100" dist="38100" dir="2700000" algn="tl">
                    <a:srgbClr val="C0C0C0"/>
                  </a:outerShdw>
                </a:effectLst>
              </a:rPr>
              <a:t>What’s Congress doing?</a:t>
            </a:r>
          </a:p>
        </p:txBody>
      </p:sp>
      <p:sp>
        <p:nvSpPr>
          <p:cNvPr id="3" name="Rectangle 3"/>
          <p:cNvSpPr>
            <a:spLocks noGrp="1"/>
          </p:cNvSpPr>
          <p:nvPr>
            <p:ph sz="quarter" idx="4294967295"/>
          </p:nvPr>
        </p:nvSpPr>
        <p:spPr>
          <a:xfrm>
            <a:off x="3839699" y="1258765"/>
            <a:ext cx="4999501" cy="3371850"/>
          </a:xfrm>
          <a:prstGeom prst="rect">
            <a:avLst/>
          </a:prstGeom>
        </p:spPr>
        <p:txBody>
          <a:bodyPr/>
          <a:lstStyle/>
          <a:p>
            <a:pPr>
              <a:defRPr/>
            </a:pPr>
            <a:r>
              <a:rPr lang="en-US" dirty="0" smtClean="0"/>
              <a:t>Antibiotic Use legislation</a:t>
            </a:r>
          </a:p>
          <a:p>
            <a:pPr lvl="1">
              <a:defRPr/>
            </a:pPr>
            <a:r>
              <a:rPr lang="en-US" dirty="0" smtClean="0"/>
              <a:t>PAMTA (H.R. 1150)</a:t>
            </a:r>
            <a:br>
              <a:rPr lang="en-US" dirty="0" smtClean="0"/>
            </a:br>
            <a:r>
              <a:rPr lang="en-US" altLang="en-US" sz="1600" dirty="0"/>
              <a:t>Preservation of Antibiotics for </a:t>
            </a:r>
            <a:r>
              <a:rPr lang="en-US" altLang="en-US" sz="1600" dirty="0" smtClean="0"/>
              <a:t/>
            </a:r>
            <a:br>
              <a:rPr lang="en-US" altLang="en-US" sz="1600" dirty="0" smtClean="0"/>
            </a:br>
            <a:r>
              <a:rPr lang="en-US" altLang="en-US" sz="1600" dirty="0" smtClean="0"/>
              <a:t>Medical Treatment </a:t>
            </a:r>
            <a:r>
              <a:rPr lang="en-US" altLang="en-US" sz="1600" dirty="0"/>
              <a:t>Act</a:t>
            </a:r>
          </a:p>
          <a:p>
            <a:pPr lvl="1">
              <a:defRPr/>
            </a:pPr>
            <a:r>
              <a:rPr lang="en-US" dirty="0" smtClean="0"/>
              <a:t>PARA (S. 1256)</a:t>
            </a:r>
            <a:br>
              <a:rPr lang="en-US" dirty="0" smtClean="0"/>
            </a:br>
            <a:r>
              <a:rPr lang="en-US" altLang="en-US" sz="1600" dirty="0"/>
              <a:t>Preventing Antibiotic Resistance Act</a:t>
            </a:r>
            <a:endParaRPr lang="en-US" sz="1600" dirty="0"/>
          </a:p>
          <a:p>
            <a:pPr>
              <a:defRPr/>
            </a:pPr>
            <a:r>
              <a:rPr lang="en-US" dirty="0" smtClean="0"/>
              <a:t>Data and tracking</a:t>
            </a:r>
          </a:p>
          <a:p>
            <a:pPr lvl="1">
              <a:defRPr/>
            </a:pPr>
            <a:r>
              <a:rPr lang="en-US" dirty="0" smtClean="0"/>
              <a:t>DATA Act (H.R. 820)</a:t>
            </a:r>
          </a:p>
          <a:p>
            <a:pPr lvl="1">
              <a:defRPr/>
            </a:pPr>
            <a:r>
              <a:rPr lang="en-US" dirty="0" smtClean="0"/>
              <a:t>ADCA (S. 895)</a:t>
            </a:r>
          </a:p>
          <a:p>
            <a:pPr lvl="1">
              <a:defRPr/>
            </a:pPr>
            <a:endParaRPr lang="en-US" dirty="0" smtClean="0"/>
          </a:p>
        </p:txBody>
      </p:sp>
      <p:pic>
        <p:nvPicPr>
          <p:cNvPr id="2662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81375"/>
            <a:ext cx="6588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p:cNvPicPr>
            <a:picLocks noChangeAspect="1"/>
          </p:cNvPicPr>
          <p:nvPr/>
        </p:nvPicPr>
        <p:blipFill rotWithShape="1">
          <a:blip r:embed="rId4">
            <a:extLst>
              <a:ext uri="{28A0092B-C50C-407E-A947-70E740481C1C}">
                <a14:useLocalDpi xmlns:a14="http://schemas.microsoft.com/office/drawing/2010/main" val="0"/>
              </a:ext>
            </a:extLst>
          </a:blip>
          <a:srcRect l="28026" r="33781"/>
          <a:stretch/>
        </p:blipFill>
        <p:spPr bwMode="auto">
          <a:xfrm>
            <a:off x="55146" y="293370"/>
            <a:ext cx="3461777" cy="45643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197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71450"/>
            <a:ext cx="8153400" cy="742950"/>
          </a:xfrm>
        </p:spPr>
        <p:txBody>
          <a:bodyPr/>
          <a:lstStyle/>
          <a:p>
            <a:pPr>
              <a:defRPr/>
            </a:pPr>
            <a:r>
              <a:rPr lang="en-US" altLang="en-US" smtClean="0">
                <a:effectLst>
                  <a:outerShdw blurRad="38100" dist="38100" dir="2700000" algn="tl">
                    <a:srgbClr val="C0C0C0"/>
                  </a:outerShdw>
                </a:effectLst>
              </a:rPr>
              <a:t>Regulatory—FDA </a:t>
            </a:r>
          </a:p>
        </p:txBody>
      </p:sp>
      <p:sp>
        <p:nvSpPr>
          <p:cNvPr id="37891" name="Content Placeholder 2"/>
          <p:cNvSpPr>
            <a:spLocks noGrp="1"/>
          </p:cNvSpPr>
          <p:nvPr>
            <p:ph idx="1"/>
          </p:nvPr>
        </p:nvSpPr>
        <p:spPr>
          <a:xfrm>
            <a:off x="612775" y="1200150"/>
            <a:ext cx="8153400" cy="3371850"/>
          </a:xfrm>
        </p:spPr>
        <p:txBody>
          <a:bodyPr/>
          <a:lstStyle/>
          <a:p>
            <a:pPr>
              <a:defRPr/>
            </a:pPr>
            <a:r>
              <a:rPr lang="en-US" altLang="en-US" dirty="0" smtClean="0">
                <a:solidFill>
                  <a:srgbClr val="4C7C8B"/>
                </a:solidFill>
              </a:rPr>
              <a:t>Guidance #209, #213</a:t>
            </a:r>
          </a:p>
          <a:p>
            <a:pPr lvl="1">
              <a:buClr>
                <a:srgbClr val="32525D"/>
              </a:buClr>
              <a:defRPr/>
            </a:pPr>
            <a:r>
              <a:rPr lang="en-US" altLang="en-US" dirty="0" smtClean="0">
                <a:effectLst>
                  <a:outerShdw blurRad="38100" dist="38100" dir="2700000" algn="tl">
                    <a:srgbClr val="C0C0C0"/>
                  </a:outerShdw>
                </a:effectLst>
              </a:rPr>
              <a:t>Voluntary, no growth promoters after 2016</a:t>
            </a:r>
          </a:p>
          <a:p>
            <a:pPr>
              <a:defRPr/>
            </a:pPr>
            <a:r>
              <a:rPr lang="en-US" altLang="en-US" dirty="0" smtClean="0">
                <a:solidFill>
                  <a:srgbClr val="4C7C8B"/>
                </a:solidFill>
              </a:rPr>
              <a:t>Veterinary Feed Directive</a:t>
            </a:r>
          </a:p>
          <a:p>
            <a:pPr lvl="1">
              <a:buClr>
                <a:srgbClr val="32525D"/>
              </a:buClr>
              <a:defRPr/>
            </a:pPr>
            <a:r>
              <a:rPr lang="en-US" altLang="en-US" dirty="0" smtClean="0">
                <a:effectLst>
                  <a:outerShdw blurRad="38100" dist="38100" dir="2700000" algn="tl">
                    <a:srgbClr val="C0C0C0"/>
                  </a:outerShdw>
                </a:effectLst>
              </a:rPr>
              <a:t>Help move OTC </a:t>
            </a:r>
            <a:r>
              <a:rPr lang="en-US" altLang="en-US" smtClean="0">
                <a:effectLst>
                  <a:outerShdw blurRad="38100" dist="38100" dir="2700000" algn="tl">
                    <a:srgbClr val="C0C0C0"/>
                  </a:outerShdw>
                </a:effectLst>
              </a:rPr>
              <a:t>to Rx</a:t>
            </a:r>
            <a:endParaRPr lang="en-US" altLang="en-US" dirty="0" smtClean="0">
              <a:effectLst>
                <a:outerShdw blurRad="38100" dist="38100" dir="2700000" algn="tl">
                  <a:srgbClr val="C0C0C0"/>
                </a:outerShdw>
              </a:effectLst>
            </a:endParaRPr>
          </a:p>
        </p:txBody>
      </p:sp>
      <p:pic>
        <p:nvPicPr>
          <p:cNvPr id="2867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5838" y="3832225"/>
            <a:ext cx="292576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192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rcRect/>
          <a:stretch>
            <a:fillRect/>
          </a:stretch>
        </p:blipFill>
        <p:spPr bwMode="auto">
          <a:xfrm>
            <a:off x="5881687" y="2603277"/>
            <a:ext cx="2728913" cy="1873473"/>
          </a:xfrm>
          <a:prstGeom prst="rect">
            <a:avLst/>
          </a:prstGeom>
          <a:ln>
            <a:noFill/>
          </a:ln>
          <a:effectLst>
            <a:outerShdw blurRad="292100" dist="139700" dir="2700000" algn="tl" rotWithShape="0">
              <a:srgbClr val="333333">
                <a:alpha val="65000"/>
              </a:srgbClr>
            </a:outerShdw>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557463"/>
            <a:ext cx="2362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title"/>
          </p:nvPr>
        </p:nvSpPr>
        <p:spPr/>
        <p:txBody>
          <a:bodyPr/>
          <a:lstStyle/>
          <a:p>
            <a:pPr algn="ctr" eaLnBrk="1" hangingPunct="1">
              <a:defRPr/>
            </a:pPr>
            <a:r>
              <a:rPr lang="en-US" altLang="en-US" dirty="0" smtClean="0">
                <a:effectLst>
                  <a:outerShdw blurRad="38100" dist="38100" dir="2700000" algn="tl">
                    <a:srgbClr val="C0C0C0"/>
                  </a:outerShdw>
                </a:effectLst>
              </a:rPr>
              <a:t>Conclusion</a:t>
            </a:r>
          </a:p>
        </p:txBody>
      </p:sp>
      <p:sp>
        <p:nvSpPr>
          <p:cNvPr id="12291" name="Rectangle 3"/>
          <p:cNvSpPr>
            <a:spLocks noGrp="1"/>
          </p:cNvSpPr>
          <p:nvPr>
            <p:ph type="body" idx="1"/>
          </p:nvPr>
        </p:nvSpPr>
        <p:spPr>
          <a:xfrm>
            <a:off x="685800" y="1200150"/>
            <a:ext cx="8153400" cy="3714750"/>
          </a:xfrm>
        </p:spPr>
        <p:txBody>
          <a:bodyPr>
            <a:normAutofit fontScale="77500" lnSpcReduction="20000"/>
          </a:bodyPr>
          <a:lstStyle/>
          <a:p>
            <a:pPr marL="320040" indent="-320040" eaLnBrk="1" fontAlgn="auto" hangingPunct="1">
              <a:spcAft>
                <a:spcPts val="0"/>
              </a:spcAft>
              <a:defRPr/>
            </a:pPr>
            <a:r>
              <a:rPr lang="en-US" sz="4100" dirty="0"/>
              <a:t>We must all be good </a:t>
            </a:r>
            <a:r>
              <a:rPr lang="en-US" sz="4100" dirty="0" smtClean="0"/>
              <a:t>stewards</a:t>
            </a:r>
            <a:r>
              <a:rPr lang="en-US" dirty="0" smtClean="0"/>
              <a:t>	</a:t>
            </a:r>
          </a:p>
          <a:p>
            <a:pPr marL="320040" indent="-320040" eaLnBrk="1" fontAlgn="auto" hangingPunct="1">
              <a:spcAft>
                <a:spcPts val="0"/>
              </a:spcAft>
              <a:buFont typeface="Wingdings" pitchFamily="2" charset="2"/>
              <a:buNone/>
              <a:defRPr/>
            </a:pPr>
            <a:r>
              <a:rPr lang="en-US" dirty="0" smtClean="0"/>
              <a:t>	</a:t>
            </a:r>
          </a:p>
          <a:p>
            <a:pPr marL="320040" indent="-320040" eaLnBrk="1" fontAlgn="auto" hangingPunct="1">
              <a:spcAft>
                <a:spcPts val="0"/>
              </a:spcAft>
              <a:buFont typeface="Wingdings" pitchFamily="2" charset="2"/>
              <a:buNone/>
              <a:defRPr/>
            </a:pPr>
            <a:endParaRPr lang="en-US" dirty="0"/>
          </a:p>
          <a:p>
            <a:pPr marL="320040" indent="-320040" eaLnBrk="1" fontAlgn="auto" hangingPunct="1">
              <a:spcAft>
                <a:spcPts val="0"/>
              </a:spcAft>
              <a:buFont typeface="Wingdings" pitchFamily="2" charset="2"/>
              <a:buNone/>
              <a:defRPr/>
            </a:pPr>
            <a:endParaRPr lang="en-US" dirty="0" smtClean="0"/>
          </a:p>
          <a:p>
            <a:pPr marL="320040" indent="-320040" eaLnBrk="1" fontAlgn="auto" hangingPunct="1">
              <a:spcAft>
                <a:spcPts val="0"/>
              </a:spcAft>
              <a:buFont typeface="Wingdings" pitchFamily="2" charset="2"/>
              <a:buNone/>
              <a:defRPr/>
            </a:pPr>
            <a:endParaRPr lang="en-US" dirty="0"/>
          </a:p>
          <a:p>
            <a:pPr marL="320040" indent="-320040" eaLnBrk="1" fontAlgn="auto" hangingPunct="1">
              <a:spcAft>
                <a:spcPts val="0"/>
              </a:spcAft>
              <a:buFont typeface="Wingdings" pitchFamily="2" charset="2"/>
              <a:buNone/>
              <a:defRPr/>
            </a:pPr>
            <a:endParaRPr lang="en-US" dirty="0" smtClean="0"/>
          </a:p>
          <a:p>
            <a:pPr marL="320040" indent="-320040" eaLnBrk="1" fontAlgn="auto" hangingPunct="1">
              <a:spcAft>
                <a:spcPts val="0"/>
              </a:spcAft>
              <a:buFont typeface="Wingdings" pitchFamily="2" charset="2"/>
              <a:buNone/>
              <a:defRPr/>
            </a:pPr>
            <a:endParaRPr lang="en-US" dirty="0"/>
          </a:p>
          <a:p>
            <a:pPr marL="320040" indent="-320040" eaLnBrk="1" fontAlgn="auto" hangingPunct="1">
              <a:spcAft>
                <a:spcPts val="0"/>
              </a:spcAft>
              <a:buFont typeface="Wingdings" pitchFamily="2" charset="2"/>
              <a:buNone/>
              <a:defRPr/>
            </a:pPr>
            <a:endParaRPr lang="en-US" dirty="0" smtClean="0"/>
          </a:p>
          <a:p>
            <a:pPr marL="320040" indent="-320040" eaLnBrk="1" fontAlgn="auto" hangingPunct="1">
              <a:spcAft>
                <a:spcPts val="0"/>
              </a:spcAft>
              <a:buFont typeface="Wingdings" pitchFamily="2" charset="2"/>
              <a:buNone/>
              <a:defRPr/>
            </a:pPr>
            <a:endParaRPr lang="en-US" dirty="0"/>
          </a:p>
          <a:p>
            <a:pPr marL="320040" indent="-320040" eaLnBrk="1" fontAlgn="auto" hangingPunct="1">
              <a:spcAft>
                <a:spcPts val="0"/>
              </a:spcAft>
              <a:buFont typeface="Wingdings" pitchFamily="2" charset="2"/>
              <a:buNone/>
              <a:defRPr/>
            </a:pPr>
            <a:r>
              <a:rPr lang="en-US" dirty="0" smtClean="0"/>
              <a:t>www.SaveAntibiotics.org</a:t>
            </a:r>
          </a:p>
          <a:p>
            <a:pPr marL="320040" indent="-320040" eaLnBrk="1" fontAlgn="auto" hangingPunct="1">
              <a:spcAft>
                <a:spcPts val="0"/>
              </a:spcAft>
              <a:defRPr/>
            </a:pPr>
            <a:endParaRPr lang="en-US" dirty="0" smtClean="0"/>
          </a:p>
        </p:txBody>
      </p:sp>
      <p:pic>
        <p:nvPicPr>
          <p:cNvPr id="1026" name="Picture 2"/>
          <p:cNvPicPr>
            <a:picLocks noChangeAspect="1" noChangeArrowheads="1"/>
          </p:cNvPicPr>
          <p:nvPr/>
        </p:nvPicPr>
        <p:blipFill>
          <a:blip r:embed="rId5"/>
          <a:srcRect/>
          <a:stretch>
            <a:fillRect/>
          </a:stretch>
        </p:blipFill>
        <p:spPr bwMode="auto">
          <a:xfrm>
            <a:off x="1247775" y="1647167"/>
            <a:ext cx="1647825" cy="92868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36795" y="1663196"/>
            <a:ext cx="314483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2914650"/>
            <a:ext cx="292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1663700"/>
            <a:ext cx="339725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rgoldberg1\AppData\Local\Microsoft\Windows\Temporary Internet Files\Content.Outlook\8B1SI7NG\20120309_072800 (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4800600" y="2917300"/>
            <a:ext cx="1711850" cy="171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175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9050"/>
            <a:ext cx="5029200" cy="5162550"/>
          </a:xfrm>
          <a:prstGeom prst="rect">
            <a:avLst/>
          </a:prstGeom>
        </p:spPr>
      </p:pic>
      <p:sp>
        <p:nvSpPr>
          <p:cNvPr id="3" name="Text Box 7"/>
          <p:cNvSpPr txBox="1">
            <a:spLocks noChangeArrowheads="1"/>
          </p:cNvSpPr>
          <p:nvPr/>
        </p:nvSpPr>
        <p:spPr bwMode="auto">
          <a:xfrm>
            <a:off x="5181600" y="1428750"/>
            <a:ext cx="3429000" cy="769441"/>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4400" b="1" dirty="0">
                <a:solidFill>
                  <a:srgbClr val="9CB084"/>
                </a:solidFill>
                <a:effectLst>
                  <a:outerShdw blurRad="38100" dist="38100" dir="2700000" algn="tl">
                    <a:srgbClr val="000000"/>
                  </a:outerShdw>
                </a:effectLst>
                <a:latin typeface="Tw Cen MT"/>
              </a:rPr>
              <a:t>Questions? </a:t>
            </a:r>
          </a:p>
        </p:txBody>
      </p:sp>
      <p:sp>
        <p:nvSpPr>
          <p:cNvPr id="4" name="Text Box 2"/>
          <p:cNvSpPr txBox="1">
            <a:spLocks noChangeArrowheads="1"/>
          </p:cNvSpPr>
          <p:nvPr/>
        </p:nvSpPr>
        <p:spPr bwMode="auto">
          <a:xfrm>
            <a:off x="4495800" y="3516690"/>
            <a:ext cx="5410200" cy="1569660"/>
          </a:xfrm>
          <a:prstGeom prst="rect">
            <a:avLst/>
          </a:prstGeom>
          <a:noFill/>
          <a:ln w="12700">
            <a:noFill/>
            <a:miter lim="800000"/>
            <a:headEnd type="none" w="sm" len="sm"/>
            <a:tailEnd type="none" w="sm" len="sm"/>
          </a:ln>
          <a:effectLst/>
        </p:spPr>
        <p:txBody>
          <a:bodyPr>
            <a:spAutoFit/>
          </a:bodyPr>
          <a:lstStyle/>
          <a:p>
            <a:pPr eaLnBrk="0" fontAlgn="auto" hangingPunct="0">
              <a:spcBef>
                <a:spcPts val="0"/>
              </a:spcBef>
              <a:spcAft>
                <a:spcPts val="0"/>
              </a:spcAft>
              <a:defRPr/>
            </a:pPr>
            <a:r>
              <a:rPr lang="en-US" sz="3200" b="1" dirty="0">
                <a:solidFill>
                  <a:srgbClr val="9CB084">
                    <a:lumMod val="50000"/>
                  </a:srgbClr>
                </a:solidFill>
                <a:effectLst>
                  <a:outerShdw blurRad="38100" dist="38100" dir="2700000" algn="tl">
                    <a:srgbClr val="000000"/>
                  </a:outerShdw>
                </a:effectLst>
                <a:latin typeface="Tw Cen MT"/>
              </a:rPr>
              <a:t>ghansen@pewtrusts.org</a:t>
            </a:r>
          </a:p>
          <a:p>
            <a:pPr eaLnBrk="0" fontAlgn="auto" hangingPunct="0">
              <a:spcBef>
                <a:spcPts val="0"/>
              </a:spcBef>
              <a:spcAft>
                <a:spcPts val="0"/>
              </a:spcAft>
              <a:defRPr/>
            </a:pPr>
            <a:r>
              <a:rPr lang="en-US" sz="3200" b="1" dirty="0">
                <a:solidFill>
                  <a:srgbClr val="9CB084">
                    <a:lumMod val="50000"/>
                  </a:srgbClr>
                </a:solidFill>
                <a:effectLst>
                  <a:outerShdw blurRad="38100" dist="38100" dir="2700000" algn="tl">
                    <a:srgbClr val="000000"/>
                  </a:outerShdw>
                </a:effectLst>
                <a:latin typeface="Tw Cen MT"/>
              </a:rPr>
              <a:t>www.SaveAntibiotics.org</a:t>
            </a:r>
            <a:endParaRPr lang="en-US" sz="3200" b="1" dirty="0">
              <a:solidFill>
                <a:srgbClr val="9CB084">
                  <a:lumMod val="50000"/>
                </a:srgbClr>
              </a:solidFill>
              <a:effectLst>
                <a:outerShdw blurRad="38100" dist="38100" dir="2700000" algn="tl">
                  <a:srgbClr val="000000">
                    <a:alpha val="43137"/>
                  </a:srgbClr>
                </a:outerShdw>
              </a:effectLst>
              <a:latin typeface="Tw Cen MT"/>
            </a:endParaRPr>
          </a:p>
          <a:p>
            <a:pPr eaLnBrk="0" fontAlgn="auto" hangingPunct="0">
              <a:spcBef>
                <a:spcPts val="0"/>
              </a:spcBef>
              <a:spcAft>
                <a:spcPts val="0"/>
              </a:spcAft>
              <a:defRPr/>
            </a:pPr>
            <a:endParaRPr lang="en-US" sz="3200" b="1" dirty="0">
              <a:solidFill>
                <a:srgbClr val="9CB084"/>
              </a:solidFill>
              <a:effectLst>
                <a:outerShdw blurRad="38100" dist="38100" dir="2700000" algn="tl">
                  <a:srgbClr val="000000"/>
                </a:outerShdw>
              </a:effectLst>
              <a:latin typeface="Tw Cen MT"/>
            </a:endParaRPr>
          </a:p>
        </p:txBody>
      </p:sp>
    </p:spTree>
    <p:extLst>
      <p:ext uri="{BB962C8B-B14F-4D97-AF65-F5344CB8AC3E}">
        <p14:creationId xmlns:p14="http://schemas.microsoft.com/office/powerpoint/2010/main" val="1259834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The problem</a:t>
            </a:r>
            <a:endParaRPr lang="en-US" dirty="0"/>
          </a:p>
        </p:txBody>
      </p:sp>
      <p:sp>
        <p:nvSpPr>
          <p:cNvPr id="3" name="Text Placeholder 2"/>
          <p:cNvSpPr>
            <a:spLocks noGrp="1"/>
          </p:cNvSpPr>
          <p:nvPr>
            <p:ph type="body" idx="1"/>
          </p:nvPr>
        </p:nvSpPr>
        <p:spPr>
          <a:xfrm>
            <a:off x="533400" y="1200151"/>
            <a:ext cx="8232775" cy="3394472"/>
          </a:xfrm>
        </p:spPr>
        <p:txBody>
          <a:bodyPr>
            <a:normAutofit fontScale="92500" lnSpcReduction="20000"/>
          </a:bodyPr>
          <a:lstStyle/>
          <a:p>
            <a:pPr marL="320040" indent="-320040" eaLnBrk="1" fontAlgn="auto" hangingPunct="1">
              <a:spcAft>
                <a:spcPts val="0"/>
              </a:spcAft>
              <a:defRPr/>
            </a:pPr>
            <a:r>
              <a:rPr lang="en-US" dirty="0"/>
              <a:t>Antimicrobial resistance is one of the most significant challenges facing modern public </a:t>
            </a:r>
            <a:r>
              <a:rPr lang="en-US" dirty="0" smtClean="0"/>
              <a:t>health</a:t>
            </a:r>
            <a:endParaRPr lang="en-US" dirty="0" smtClean="0"/>
          </a:p>
          <a:p>
            <a:pPr marL="320040" indent="-320040" eaLnBrk="1" fontAlgn="auto" hangingPunct="1">
              <a:spcAft>
                <a:spcPts val="0"/>
              </a:spcAft>
              <a:defRPr/>
            </a:pPr>
            <a:r>
              <a:rPr lang="en-US" dirty="0" smtClean="0"/>
              <a:t>All antibiotic use can potentially create antibiotic resistant bacteria</a:t>
            </a:r>
          </a:p>
          <a:p>
            <a:pPr marL="320040" indent="-320040" eaLnBrk="1" fontAlgn="auto" hangingPunct="1">
              <a:spcAft>
                <a:spcPts val="0"/>
              </a:spcAft>
              <a:defRPr/>
            </a:pPr>
            <a:r>
              <a:rPr lang="en-GB" dirty="0" smtClean="0"/>
              <a:t>Consequence of resistant bacteria</a:t>
            </a:r>
          </a:p>
          <a:p>
            <a:pPr lvl="1">
              <a:defRPr/>
            </a:pPr>
            <a:r>
              <a:rPr lang="en-GB" dirty="0" smtClean="0"/>
              <a:t>Infections that would not have otherwise occurred</a:t>
            </a:r>
          </a:p>
          <a:p>
            <a:pPr lvl="1">
              <a:defRPr/>
            </a:pPr>
            <a:r>
              <a:rPr lang="en-GB" dirty="0" smtClean="0"/>
              <a:t>Infections harder to treat</a:t>
            </a:r>
          </a:p>
          <a:p>
            <a:pPr lvl="1">
              <a:defRPr/>
            </a:pPr>
            <a:r>
              <a:rPr lang="en-GB" dirty="0" smtClean="0"/>
              <a:t>Increased severity of infections, death</a:t>
            </a:r>
          </a:p>
          <a:p>
            <a:pPr>
              <a:defRPr/>
            </a:pPr>
            <a:endParaRPr lang="en-GB" dirty="0" smtClean="0"/>
          </a:p>
        </p:txBody>
      </p:sp>
    </p:spTree>
    <p:extLst>
      <p:ext uri="{BB962C8B-B14F-4D97-AF65-F5344CB8AC3E}">
        <p14:creationId xmlns:p14="http://schemas.microsoft.com/office/powerpoint/2010/main" val="2125157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title"/>
          </p:nvPr>
        </p:nvSpPr>
        <p:spPr>
          <a:xfrm>
            <a:off x="609600" y="133350"/>
            <a:ext cx="8080374" cy="742950"/>
          </a:xfrm>
        </p:spPr>
        <p:txBody>
          <a:bodyPr>
            <a:normAutofit fontScale="90000"/>
          </a:bodyPr>
          <a:lstStyle/>
          <a:p>
            <a:pPr algn="ctr">
              <a:defRPr/>
            </a:pPr>
            <a:r>
              <a:rPr lang="en-US" dirty="0" smtClean="0">
                <a:solidFill>
                  <a:srgbClr val="CC6600"/>
                </a:solidFill>
              </a:rPr>
              <a:t>Antibiotic resistance</a:t>
            </a:r>
            <a:br>
              <a:rPr lang="en-US" dirty="0" smtClean="0">
                <a:solidFill>
                  <a:srgbClr val="CC6600"/>
                </a:solidFill>
              </a:rPr>
            </a:br>
            <a:r>
              <a:rPr lang="en-US" sz="3600" dirty="0" smtClean="0">
                <a:solidFill>
                  <a:srgbClr val="CC6600"/>
                </a:solidFill>
              </a:rPr>
              <a:t>3 key concepts </a:t>
            </a:r>
          </a:p>
        </p:txBody>
      </p:sp>
      <p:sp>
        <p:nvSpPr>
          <p:cNvPr id="124931" name="Rectangle 3"/>
          <p:cNvSpPr>
            <a:spLocks noGrp="1"/>
          </p:cNvSpPr>
          <p:nvPr>
            <p:ph type="body" idx="13"/>
          </p:nvPr>
        </p:nvSpPr>
        <p:spPr>
          <a:xfrm>
            <a:off x="914400" y="1200150"/>
            <a:ext cx="7851774" cy="3371850"/>
          </a:xfrm>
        </p:spPr>
        <p:txBody>
          <a:bodyPr>
            <a:normAutofit lnSpcReduction="10000"/>
          </a:bodyPr>
          <a:lstStyle/>
          <a:p>
            <a:pPr>
              <a:buFont typeface="Wingdings" pitchFamily="2" charset="2"/>
              <a:buNone/>
              <a:defRPr/>
            </a:pPr>
            <a:r>
              <a:rPr lang="en-US" b="1" dirty="0" smtClean="0"/>
              <a:t>1.  Bacteria become resistant to antibiotics, animals and people don’t</a:t>
            </a:r>
          </a:p>
          <a:p>
            <a:pPr>
              <a:buFont typeface="Wingdings" pitchFamily="2" charset="2"/>
              <a:buNone/>
              <a:defRPr/>
            </a:pPr>
            <a:endParaRPr lang="en-US" b="1" dirty="0" smtClean="0"/>
          </a:p>
          <a:p>
            <a:pPr>
              <a:buFont typeface="Wingdings" pitchFamily="2" charset="2"/>
              <a:buNone/>
              <a:defRPr/>
            </a:pPr>
            <a:r>
              <a:rPr lang="en-US" b="1" dirty="0" smtClean="0"/>
              <a:t>2.  Bacteria generation time is minutes, not years</a:t>
            </a:r>
          </a:p>
          <a:p>
            <a:pPr>
              <a:buFont typeface="Wingdings" pitchFamily="2" charset="2"/>
              <a:buNone/>
              <a:defRPr/>
            </a:pPr>
            <a:endParaRPr lang="en-US" b="1" dirty="0" smtClean="0"/>
          </a:p>
          <a:p>
            <a:pPr>
              <a:buFont typeface="Wingdings" pitchFamily="2" charset="2"/>
              <a:buNone/>
              <a:defRPr/>
            </a:pPr>
            <a:r>
              <a:rPr lang="en-US" b="1" dirty="0" smtClean="0"/>
              <a:t>3.  Bacteria share resistance with other bacteria (don’t have to be related bacteria)</a:t>
            </a:r>
          </a:p>
          <a:p>
            <a:pPr>
              <a:buFont typeface="Wingdings" pitchFamily="2" charset="2"/>
              <a:buNone/>
              <a:defRPr/>
            </a:pPr>
            <a:endParaRPr lang="en-US" b="1" dirty="0" smtClean="0"/>
          </a:p>
          <a:p>
            <a:pPr>
              <a:buFont typeface="Wingdings" pitchFamily="2" charset="2"/>
              <a:buNone/>
              <a:defRPr/>
            </a:pPr>
            <a:endParaRPr lang="en-US" dirty="0" smtClean="0"/>
          </a:p>
        </p:txBody>
      </p:sp>
    </p:spTree>
    <p:extLst>
      <p:ext uri="{BB962C8B-B14F-4D97-AF65-F5344CB8AC3E}">
        <p14:creationId xmlns:p14="http://schemas.microsoft.com/office/powerpoint/2010/main" val="179688117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05000" y="171450"/>
            <a:ext cx="6861048" cy="742950"/>
          </a:xfrm>
        </p:spPr>
        <p:txBody>
          <a:bodyPr/>
          <a:lstStyle/>
          <a:p>
            <a:r>
              <a:rPr lang="en-US" altLang="en-US" dirty="0" smtClean="0"/>
              <a:t>The Problem</a:t>
            </a:r>
          </a:p>
        </p:txBody>
      </p:sp>
      <p:sp>
        <p:nvSpPr>
          <p:cNvPr id="3" name="Content Placeholder 2"/>
          <p:cNvSpPr>
            <a:spLocks noGrp="1"/>
          </p:cNvSpPr>
          <p:nvPr>
            <p:ph sz="quarter" idx="4294967295"/>
          </p:nvPr>
        </p:nvSpPr>
        <p:spPr>
          <a:xfrm>
            <a:off x="3810000" y="1200150"/>
            <a:ext cx="4956048" cy="3371850"/>
          </a:xfrm>
          <a:prstGeom prst="rect">
            <a:avLst/>
          </a:prstGeom>
        </p:spPr>
        <p:txBody>
          <a:bodyPr/>
          <a:lstStyle/>
          <a:p>
            <a:r>
              <a:rPr lang="en-US" sz="2400" dirty="0" smtClean="0"/>
              <a:t>Antibiotics overuse in food animals is detrimental to human health</a:t>
            </a:r>
          </a:p>
          <a:p>
            <a:pPr lvl="1"/>
            <a:r>
              <a:rPr lang="en-US" sz="2000" b="1" dirty="0" smtClean="0">
                <a:effectLst/>
              </a:rPr>
              <a:t>FDA, CDC, USDA</a:t>
            </a:r>
          </a:p>
          <a:p>
            <a:pPr lvl="1"/>
            <a:r>
              <a:rPr lang="en-US" sz="2000" b="1" dirty="0" smtClean="0">
                <a:effectLst/>
              </a:rPr>
              <a:t>WHO/FAO/OIE recommendation</a:t>
            </a:r>
            <a:r>
              <a:rPr lang="en-US" sz="2000" dirty="0" smtClean="0">
                <a:effectLst/>
              </a:rPr>
              <a:t>s</a:t>
            </a:r>
          </a:p>
          <a:p>
            <a:r>
              <a:rPr lang="en-GB" sz="2400" dirty="0" smtClean="0"/>
              <a:t>Antibiotics used for animal production often are the same ones used to treat infections</a:t>
            </a:r>
            <a:endParaRPr lang="en-GB" sz="2400" dirty="0"/>
          </a:p>
        </p:txBody>
      </p:sp>
      <p:pic>
        <p:nvPicPr>
          <p:cNvPr id="11268" name="Picture 5"/>
          <p:cNvPicPr>
            <a:picLocks noChangeAspect="1"/>
          </p:cNvPicPr>
          <p:nvPr/>
        </p:nvPicPr>
        <p:blipFill rotWithShape="1">
          <a:blip r:embed="rId3">
            <a:extLst>
              <a:ext uri="{28A0092B-C50C-407E-A947-70E740481C1C}">
                <a14:useLocalDpi xmlns:a14="http://schemas.microsoft.com/office/drawing/2010/main" val="0"/>
              </a:ext>
            </a:extLst>
          </a:blip>
          <a:srcRect l="13809" t="10474" r="3051" b="5290"/>
          <a:stretch/>
        </p:blipFill>
        <p:spPr bwMode="auto">
          <a:xfrm>
            <a:off x="609600" y="171450"/>
            <a:ext cx="3048000" cy="175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p:cNvPicPr>
            <a:picLocks noChangeAspect="1"/>
          </p:cNvPicPr>
          <p:nvPr/>
        </p:nvPicPr>
        <p:blipFill rotWithShape="1">
          <a:blip r:embed="rId4">
            <a:extLst>
              <a:ext uri="{28A0092B-C50C-407E-A947-70E740481C1C}">
                <a14:useLocalDpi xmlns:a14="http://schemas.microsoft.com/office/drawing/2010/main" val="0"/>
              </a:ext>
            </a:extLst>
          </a:blip>
          <a:srcRect l="3566"/>
          <a:stretch/>
        </p:blipFill>
        <p:spPr bwMode="auto">
          <a:xfrm>
            <a:off x="609600" y="2043430"/>
            <a:ext cx="3048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p:cNvPicPr>
            <a:picLocks noChangeAspect="1"/>
          </p:cNvPicPr>
          <p:nvPr/>
        </p:nvPicPr>
        <p:blipFill rotWithShape="1">
          <a:blip r:embed="rId5">
            <a:extLst>
              <a:ext uri="{28A0092B-C50C-407E-A947-70E740481C1C}">
                <a14:useLocalDpi xmlns:a14="http://schemas.microsoft.com/office/drawing/2010/main" val="0"/>
              </a:ext>
            </a:extLst>
          </a:blip>
          <a:srcRect b="8000"/>
          <a:stretch/>
        </p:blipFill>
        <p:spPr bwMode="auto">
          <a:xfrm>
            <a:off x="609600" y="3493770"/>
            <a:ext cx="3048000" cy="139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920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065271" y="142875"/>
            <a:ext cx="4145280" cy="742950"/>
          </a:xfrm>
        </p:spPr>
        <p:txBody>
          <a:bodyPr/>
          <a:lstStyle/>
          <a:p>
            <a:pPr algn="l"/>
            <a:r>
              <a:rPr lang="en-US" altLang="en-US" sz="2800" dirty="0" smtClean="0"/>
              <a:t>Why it’s not a simple problem</a:t>
            </a:r>
          </a:p>
        </p:txBody>
      </p:sp>
      <p:sp>
        <p:nvSpPr>
          <p:cNvPr id="12" name="Content Placeholder 2"/>
          <p:cNvSpPr>
            <a:spLocks noGrp="1"/>
          </p:cNvSpPr>
          <p:nvPr>
            <p:ph sz="quarter" idx="4294967295"/>
          </p:nvPr>
        </p:nvSpPr>
        <p:spPr>
          <a:xfrm>
            <a:off x="4076700" y="1352550"/>
            <a:ext cx="4876800" cy="3371850"/>
          </a:xfrm>
          <a:prstGeom prst="rect">
            <a:avLst/>
          </a:prstGeom>
        </p:spPr>
        <p:txBody>
          <a:bodyPr/>
          <a:lstStyle/>
          <a:p>
            <a:r>
              <a:rPr lang="en-US" altLang="en-US" sz="2400" dirty="0" smtClean="0"/>
              <a:t>Antibiotics are </a:t>
            </a:r>
            <a:r>
              <a:rPr lang="ja-JP" altLang="en-US" sz="2400" dirty="0" smtClean="0"/>
              <a:t>“</a:t>
            </a:r>
            <a:r>
              <a:rPr lang="en-US" altLang="ja-JP" sz="2400" dirty="0" smtClean="0"/>
              <a:t>societal drugs</a:t>
            </a:r>
            <a:r>
              <a:rPr lang="ja-JP" altLang="en-US" sz="2400" dirty="0" smtClean="0"/>
              <a:t>”</a:t>
            </a:r>
            <a:endParaRPr lang="en-US" altLang="ja-JP" sz="2400" dirty="0" smtClean="0"/>
          </a:p>
          <a:p>
            <a:r>
              <a:rPr lang="en-US" altLang="en-US" sz="2400" dirty="0" smtClean="0"/>
              <a:t>There are a lot of food animals</a:t>
            </a:r>
          </a:p>
          <a:p>
            <a:pPr lvl="1"/>
            <a:r>
              <a:rPr lang="en-US" altLang="en-US" sz="2400" b="1" dirty="0" smtClean="0">
                <a:effectLst/>
              </a:rPr>
              <a:t>9 billion food animals /year</a:t>
            </a:r>
          </a:p>
          <a:p>
            <a:pPr lvl="1"/>
            <a:r>
              <a:rPr lang="en-US" altLang="en-US" sz="2400" b="1" dirty="0" smtClean="0">
                <a:effectLst/>
              </a:rPr>
              <a:t>Each animal is a potential reservoir and amplifier</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6064"/>
          <a:stretch/>
        </p:blipFill>
        <p:spPr>
          <a:xfrm>
            <a:off x="-76200" y="163151"/>
            <a:ext cx="4175760" cy="2332399"/>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833" t="15072" r="7501" b="10356"/>
          <a:stretch/>
        </p:blipFill>
        <p:spPr>
          <a:xfrm>
            <a:off x="0" y="2480310"/>
            <a:ext cx="4099560" cy="2529840"/>
          </a:xfrm>
          <a:prstGeom prst="rect">
            <a:avLst/>
          </a:prstGeom>
        </p:spPr>
      </p:pic>
    </p:spTree>
    <p:extLst>
      <p:ext uri="{BB962C8B-B14F-4D97-AF65-F5344CB8AC3E}">
        <p14:creationId xmlns:p14="http://schemas.microsoft.com/office/powerpoint/2010/main" val="3237684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065271" y="142875"/>
            <a:ext cx="4145280" cy="742950"/>
          </a:xfrm>
        </p:spPr>
        <p:txBody>
          <a:bodyPr/>
          <a:lstStyle/>
          <a:p>
            <a:pPr algn="l"/>
            <a:r>
              <a:rPr lang="en-US" altLang="en-US" sz="2800" dirty="0" smtClean="0"/>
              <a:t>Why it’s not a simple problem</a:t>
            </a:r>
          </a:p>
        </p:txBody>
      </p:sp>
      <p:sp>
        <p:nvSpPr>
          <p:cNvPr id="20483" name="Content Placeholder 2"/>
          <p:cNvSpPr>
            <a:spLocks noGrp="1"/>
          </p:cNvSpPr>
          <p:nvPr>
            <p:ph sz="quarter" idx="4294967295"/>
          </p:nvPr>
        </p:nvSpPr>
        <p:spPr>
          <a:xfrm>
            <a:off x="4076700" y="1352550"/>
            <a:ext cx="4876800" cy="3371850"/>
          </a:xfrm>
          <a:prstGeom prst="rect">
            <a:avLst/>
          </a:prstGeom>
        </p:spPr>
        <p:txBody>
          <a:bodyPr/>
          <a:lstStyle/>
          <a:p>
            <a:r>
              <a:rPr lang="en-US" altLang="en-US" sz="2400" dirty="0" smtClean="0"/>
              <a:t>Antibiotics are </a:t>
            </a:r>
            <a:r>
              <a:rPr lang="ja-JP" altLang="en-US" sz="2400" dirty="0" smtClean="0"/>
              <a:t>“</a:t>
            </a:r>
            <a:r>
              <a:rPr lang="en-US" altLang="ja-JP" sz="2400" dirty="0" smtClean="0"/>
              <a:t>societal drugs</a:t>
            </a:r>
            <a:r>
              <a:rPr lang="ja-JP" altLang="en-US" sz="2400" dirty="0" smtClean="0"/>
              <a:t>”</a:t>
            </a:r>
            <a:endParaRPr lang="en-US" altLang="ja-JP" sz="2400" dirty="0" smtClean="0"/>
          </a:p>
          <a:p>
            <a:r>
              <a:rPr lang="en-US" altLang="en-US" sz="2400" dirty="0" smtClean="0"/>
              <a:t>There are a lot of food animals</a:t>
            </a:r>
          </a:p>
          <a:p>
            <a:pPr lvl="1"/>
            <a:r>
              <a:rPr lang="en-US" altLang="en-US" sz="2400" b="1" dirty="0" smtClean="0">
                <a:effectLst/>
              </a:rPr>
              <a:t>9 billion food animals /year</a:t>
            </a:r>
          </a:p>
          <a:p>
            <a:pPr lvl="1"/>
            <a:r>
              <a:rPr lang="en-US" altLang="en-US" sz="2400" b="1" dirty="0" smtClean="0">
                <a:effectLst/>
              </a:rPr>
              <a:t>Each </a:t>
            </a:r>
            <a:r>
              <a:rPr lang="en-US" altLang="en-US" sz="2400" dirty="0" smtClean="0"/>
              <a:t>animal i</a:t>
            </a:r>
            <a:r>
              <a:rPr lang="en-US" altLang="en-US" sz="2400" b="1" dirty="0" smtClean="0">
                <a:effectLst/>
              </a:rPr>
              <a:t>s a potential reservoir and amplifier</a:t>
            </a:r>
          </a:p>
        </p:txBody>
      </p:sp>
      <p:pic>
        <p:nvPicPr>
          <p:cNvPr id="4" name="Picture 3"/>
          <p:cNvPicPr>
            <a:picLocks noChangeAspect="1" noChangeArrowheads="1"/>
          </p:cNvPicPr>
          <p:nvPr/>
        </p:nvPicPr>
        <p:blipFill>
          <a:blip r:embed="rId3"/>
          <a:srcRect/>
          <a:stretch>
            <a:fillRect/>
          </a:stretch>
        </p:blipFill>
        <p:spPr bwMode="auto">
          <a:xfrm>
            <a:off x="98239" y="2890095"/>
            <a:ext cx="3690776" cy="197718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8239" y="209549"/>
            <a:ext cx="3697206" cy="24644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0449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609600" y="285752"/>
            <a:ext cx="8001000" cy="646331"/>
          </a:xfrm>
          <a:prstGeom prst="rect">
            <a:avLst/>
          </a:prstGeom>
          <a:noFill/>
          <a:ln w="9525">
            <a:noFill/>
            <a:miter lim="800000"/>
            <a:headEnd/>
            <a:tailEnd/>
          </a:ln>
        </p:spPr>
        <p:txBody>
          <a:bodyPr>
            <a:spAutoFit/>
          </a:bodyPr>
          <a:lstStyle/>
          <a:p>
            <a:pPr>
              <a:defRPr/>
            </a:pPr>
            <a:r>
              <a:rPr lang="en-US" sz="3600" b="1" dirty="0">
                <a:solidFill>
                  <a:schemeClr val="bg1">
                    <a:lumMod val="65000"/>
                  </a:schemeClr>
                </a:solidFill>
                <a:effectLst>
                  <a:outerShdw blurRad="38100" dist="38100" dir="2700000" algn="tl">
                    <a:srgbClr val="000000">
                      <a:alpha val="43137"/>
                    </a:srgbClr>
                  </a:outerShdw>
                </a:effectLst>
                <a:latin typeface="Arial" charset="0"/>
              </a:rPr>
              <a:t>How antibiotic resistance happens</a:t>
            </a:r>
          </a:p>
        </p:txBody>
      </p:sp>
      <p:grpSp>
        <p:nvGrpSpPr>
          <p:cNvPr id="9221" name="Group 67"/>
          <p:cNvGrpSpPr>
            <a:grpSpLocks/>
          </p:cNvGrpSpPr>
          <p:nvPr/>
        </p:nvGrpSpPr>
        <p:grpSpPr bwMode="auto">
          <a:xfrm>
            <a:off x="381000" y="1142581"/>
            <a:ext cx="8610600" cy="3181769"/>
            <a:chOff x="266700" y="1363663"/>
            <a:chExt cx="8610600" cy="4242360"/>
          </a:xfrm>
        </p:grpSpPr>
        <p:grpSp>
          <p:nvGrpSpPr>
            <p:cNvPr id="9303" name="Group 265"/>
            <p:cNvGrpSpPr>
              <a:grpSpLocks/>
            </p:cNvGrpSpPr>
            <p:nvPr/>
          </p:nvGrpSpPr>
          <p:grpSpPr bwMode="auto">
            <a:xfrm>
              <a:off x="6515100" y="4630742"/>
              <a:ext cx="2286000" cy="451406"/>
              <a:chOff x="6629400" y="4690646"/>
              <a:chExt cx="2286000" cy="451961"/>
            </a:xfrm>
          </p:grpSpPr>
          <p:sp>
            <p:nvSpPr>
              <p:cNvPr id="41" name="Oval 40"/>
              <p:cNvSpPr/>
              <p:nvPr/>
            </p:nvSpPr>
            <p:spPr>
              <a:xfrm>
                <a:off x="6629400" y="4724025"/>
                <a:ext cx="152400" cy="305175"/>
              </a:xfrm>
              <a:prstGeom prst="ellipse">
                <a:avLst/>
              </a:prstGeom>
              <a:solidFill>
                <a:schemeClr val="tx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33" name="TextBox 129"/>
              <p:cNvSpPr txBox="1">
                <a:spLocks noChangeArrowheads="1"/>
              </p:cNvSpPr>
              <p:nvPr/>
            </p:nvSpPr>
            <p:spPr bwMode="auto">
              <a:xfrm>
                <a:off x="6781800" y="4690646"/>
                <a:ext cx="2133600" cy="45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1600" dirty="0">
                    <a:latin typeface="Arial" pitchFamily="34" charset="0"/>
                  </a:rPr>
                  <a:t>Susceptible bacteria</a:t>
                </a:r>
              </a:p>
            </p:txBody>
          </p:sp>
        </p:grpSp>
        <p:grpSp>
          <p:nvGrpSpPr>
            <p:cNvPr id="9304" name="Group 266"/>
            <p:cNvGrpSpPr>
              <a:grpSpLocks/>
            </p:cNvGrpSpPr>
            <p:nvPr/>
          </p:nvGrpSpPr>
          <p:grpSpPr bwMode="auto">
            <a:xfrm>
              <a:off x="6515100" y="5154617"/>
              <a:ext cx="2362200" cy="451406"/>
              <a:chOff x="6629400" y="5257800"/>
              <a:chExt cx="2362200" cy="451961"/>
            </a:xfrm>
          </p:grpSpPr>
          <p:sp>
            <p:nvSpPr>
              <p:cNvPr id="56" name="Oval 55"/>
              <p:cNvSpPr/>
              <p:nvPr/>
            </p:nvSpPr>
            <p:spPr>
              <a:xfrm>
                <a:off x="6629400" y="5257801"/>
                <a:ext cx="152400" cy="305175"/>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31" name="TextBox 130"/>
              <p:cNvSpPr txBox="1">
                <a:spLocks noChangeArrowheads="1"/>
              </p:cNvSpPr>
              <p:nvPr/>
            </p:nvSpPr>
            <p:spPr bwMode="auto">
              <a:xfrm>
                <a:off x="6781800" y="5257800"/>
                <a:ext cx="2209800" cy="45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1600" dirty="0">
                    <a:latin typeface="Arial" pitchFamily="34" charset="0"/>
                  </a:rPr>
                  <a:t>Resistant bacteria</a:t>
                </a:r>
              </a:p>
            </p:txBody>
          </p:sp>
        </p:grpSp>
        <p:grpSp>
          <p:nvGrpSpPr>
            <p:cNvPr id="9305" name="Group 176"/>
            <p:cNvGrpSpPr>
              <a:grpSpLocks/>
            </p:cNvGrpSpPr>
            <p:nvPr/>
          </p:nvGrpSpPr>
          <p:grpSpPr bwMode="auto">
            <a:xfrm>
              <a:off x="266700" y="1363663"/>
              <a:ext cx="2667000" cy="2438400"/>
              <a:chOff x="381000" y="1447800"/>
              <a:chExt cx="2667000" cy="2438400"/>
            </a:xfrm>
          </p:grpSpPr>
          <p:sp>
            <p:nvSpPr>
              <p:cNvPr id="9" name="Oval 8"/>
              <p:cNvSpPr/>
              <p:nvPr/>
            </p:nvSpPr>
            <p:spPr>
              <a:xfrm>
                <a:off x="381000" y="1447800"/>
                <a:ext cx="2667000" cy="2438401"/>
              </a:xfrm>
              <a:prstGeom prst="ellipse">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779463" y="193675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685800" y="2443162"/>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990600" y="2900363"/>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1465263" y="2160587"/>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1998663" y="1931987"/>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1770063" y="2236787"/>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2608263" y="2617787"/>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1447800" y="2770188"/>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1752600" y="2566987"/>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2379663" y="2947988"/>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1600200" y="3276601"/>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2057400" y="3328988"/>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1066800" y="2366962"/>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2133600" y="2490787"/>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1160463" y="193675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2379663" y="2084387"/>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1219200" y="3227388"/>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685800" y="2824163"/>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1693863" y="1779587"/>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Oval 35"/>
              <p:cNvSpPr/>
              <p:nvPr/>
            </p:nvSpPr>
            <p:spPr>
              <a:xfrm>
                <a:off x="1371600" y="25146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Oval 39"/>
              <p:cNvSpPr/>
              <p:nvPr/>
            </p:nvSpPr>
            <p:spPr>
              <a:xfrm>
                <a:off x="2133600" y="2947988"/>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Oval 148"/>
              <p:cNvSpPr/>
              <p:nvPr/>
            </p:nvSpPr>
            <p:spPr>
              <a:xfrm>
                <a:off x="1752600" y="2947988"/>
                <a:ext cx="152400" cy="304800"/>
              </a:xfrm>
              <a:prstGeom prst="ellipse">
                <a:avLst/>
              </a:prstGeom>
              <a:solidFill>
                <a:schemeClr val="accent2">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Oval 150"/>
              <p:cNvSpPr/>
              <p:nvPr/>
            </p:nvSpPr>
            <p:spPr>
              <a:xfrm>
                <a:off x="1389063" y="1784350"/>
                <a:ext cx="152400" cy="304800"/>
              </a:xfrm>
              <a:prstGeom prst="ellipse">
                <a:avLst/>
              </a:prstGeom>
              <a:solidFill>
                <a:schemeClr val="accent2">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5" name="Group 4"/>
          <p:cNvGrpSpPr/>
          <p:nvPr/>
        </p:nvGrpSpPr>
        <p:grpSpPr>
          <a:xfrm>
            <a:off x="3124200" y="895350"/>
            <a:ext cx="5638800" cy="3924300"/>
            <a:chOff x="3124200" y="895350"/>
            <a:chExt cx="5638800" cy="3924300"/>
          </a:xfrm>
        </p:grpSpPr>
        <p:sp>
          <p:nvSpPr>
            <p:cNvPr id="204" name="Oval 203"/>
            <p:cNvSpPr/>
            <p:nvPr/>
          </p:nvSpPr>
          <p:spPr>
            <a:xfrm>
              <a:off x="6629400" y="4400550"/>
              <a:ext cx="152400" cy="228600"/>
            </a:xfrm>
            <a:prstGeom prst="ellipse">
              <a:avLst/>
            </a:prstGeom>
            <a:solidFill>
              <a:schemeClr val="tx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3"/>
            <p:cNvGrpSpPr/>
            <p:nvPr/>
          </p:nvGrpSpPr>
          <p:grpSpPr>
            <a:xfrm>
              <a:off x="3200400" y="895350"/>
              <a:ext cx="5562600" cy="3924300"/>
              <a:chOff x="3200400" y="857250"/>
              <a:chExt cx="5562600" cy="3924300"/>
            </a:xfrm>
          </p:grpSpPr>
          <p:grpSp>
            <p:nvGrpSpPr>
              <p:cNvPr id="3" name="Group 2"/>
              <p:cNvGrpSpPr/>
              <p:nvPr/>
            </p:nvGrpSpPr>
            <p:grpSpPr>
              <a:xfrm>
                <a:off x="6477000" y="4258330"/>
                <a:ext cx="2286000" cy="523220"/>
                <a:chOff x="6477000" y="4258330"/>
                <a:chExt cx="2286000" cy="523220"/>
              </a:xfrm>
            </p:grpSpPr>
            <p:grpSp>
              <p:nvGrpSpPr>
                <p:cNvPr id="9228" name="Group 269"/>
                <p:cNvGrpSpPr>
                  <a:grpSpLocks/>
                </p:cNvGrpSpPr>
                <p:nvPr/>
              </p:nvGrpSpPr>
              <p:grpSpPr bwMode="auto">
                <a:xfrm>
                  <a:off x="6477000" y="4258330"/>
                  <a:ext cx="2286000" cy="523220"/>
                  <a:chOff x="6477000" y="5725188"/>
                  <a:chExt cx="2286000" cy="696752"/>
                </a:xfrm>
              </p:grpSpPr>
              <p:sp>
                <p:nvSpPr>
                  <p:cNvPr id="9301" name="TextBox 205"/>
                  <p:cNvSpPr txBox="1">
                    <a:spLocks noChangeArrowheads="1"/>
                  </p:cNvSpPr>
                  <p:nvPr/>
                </p:nvSpPr>
                <p:spPr bwMode="auto">
                  <a:xfrm>
                    <a:off x="6477000" y="5725188"/>
                    <a:ext cx="381000" cy="6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800" dirty="0">
                        <a:solidFill>
                          <a:srgbClr val="FFC000"/>
                        </a:solidFill>
                        <a:latin typeface="Arial Black" pitchFamily="34" charset="0"/>
                        <a:cs typeface="Times New Roman" pitchFamily="18" charset="0"/>
                      </a:rPr>
                      <a:t>X</a:t>
                    </a:r>
                  </a:p>
                </p:txBody>
              </p:sp>
              <p:sp>
                <p:nvSpPr>
                  <p:cNvPr id="9302" name="TextBox 206"/>
                  <p:cNvSpPr txBox="1">
                    <a:spLocks noChangeArrowheads="1"/>
                  </p:cNvSpPr>
                  <p:nvPr/>
                </p:nvSpPr>
                <p:spPr bwMode="auto">
                  <a:xfrm>
                    <a:off x="6781800" y="5791200"/>
                    <a:ext cx="1981200" cy="45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1600" dirty="0">
                        <a:latin typeface="Arial" pitchFamily="34" charset="0"/>
                      </a:rPr>
                      <a:t>Dead bacteria</a:t>
                    </a:r>
                  </a:p>
                </p:txBody>
              </p:sp>
            </p:grpSp>
            <p:sp>
              <p:nvSpPr>
                <p:cNvPr id="9223" name="TextBox 204"/>
                <p:cNvSpPr txBox="1">
                  <a:spLocks noChangeArrowheads="1"/>
                </p:cNvSpPr>
                <p:nvPr/>
              </p:nvSpPr>
              <p:spPr bwMode="auto">
                <a:xfrm>
                  <a:off x="6553200" y="440055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endParaRPr lang="en-US" altLang="en-US" sz="1800">
                    <a:solidFill>
                      <a:schemeClr val="bg1"/>
                    </a:solidFill>
                    <a:latin typeface="Arial" pitchFamily="34" charset="0"/>
                  </a:endParaRPr>
                </a:p>
              </p:txBody>
            </p:sp>
          </p:grpSp>
          <p:sp>
            <p:nvSpPr>
              <p:cNvPr id="54" name="Right Arrow 5"/>
              <p:cNvSpPr/>
              <p:nvPr/>
            </p:nvSpPr>
            <p:spPr>
              <a:xfrm>
                <a:off x="3200400" y="1771650"/>
                <a:ext cx="19050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230" name="Group 264"/>
              <p:cNvGrpSpPr>
                <a:grpSpLocks/>
              </p:cNvGrpSpPr>
              <p:nvPr/>
            </p:nvGrpSpPr>
            <p:grpSpPr bwMode="auto">
              <a:xfrm>
                <a:off x="5334000" y="857250"/>
                <a:ext cx="2667000" cy="1828800"/>
                <a:chOff x="5257800" y="1219200"/>
                <a:chExt cx="2667000" cy="2438400"/>
              </a:xfrm>
            </p:grpSpPr>
            <p:grpSp>
              <p:nvGrpSpPr>
                <p:cNvPr id="9257" name="Group 177"/>
                <p:cNvGrpSpPr>
                  <a:grpSpLocks/>
                </p:cNvGrpSpPr>
                <p:nvPr/>
              </p:nvGrpSpPr>
              <p:grpSpPr bwMode="auto">
                <a:xfrm>
                  <a:off x="5257800" y="1219200"/>
                  <a:ext cx="2667000" cy="2438400"/>
                  <a:chOff x="381000" y="1447800"/>
                  <a:chExt cx="2667000" cy="2438400"/>
                </a:xfrm>
              </p:grpSpPr>
              <p:sp>
                <p:nvSpPr>
                  <p:cNvPr id="179" name="Oval 178"/>
                  <p:cNvSpPr/>
                  <p:nvPr/>
                </p:nvSpPr>
                <p:spPr>
                  <a:xfrm>
                    <a:off x="381000" y="1447800"/>
                    <a:ext cx="2667000" cy="2438400"/>
                  </a:xfrm>
                  <a:prstGeom prst="ellipse">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0" name="Oval 179"/>
                  <p:cNvSpPr/>
                  <p:nvPr/>
                </p:nvSpPr>
                <p:spPr>
                  <a:xfrm>
                    <a:off x="838200" y="18288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Oval 180"/>
                  <p:cNvSpPr/>
                  <p:nvPr/>
                </p:nvSpPr>
                <p:spPr>
                  <a:xfrm>
                    <a:off x="685800" y="24384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Oval 181"/>
                  <p:cNvSpPr/>
                  <p:nvPr/>
                </p:nvSpPr>
                <p:spPr>
                  <a:xfrm>
                    <a:off x="990600" y="28956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Oval 182"/>
                  <p:cNvSpPr/>
                  <p:nvPr/>
                </p:nvSpPr>
                <p:spPr>
                  <a:xfrm>
                    <a:off x="1524000" y="20574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Oval 183"/>
                  <p:cNvSpPr/>
                  <p:nvPr/>
                </p:nvSpPr>
                <p:spPr>
                  <a:xfrm>
                    <a:off x="2057400" y="18288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Oval 184"/>
                  <p:cNvSpPr/>
                  <p:nvPr/>
                </p:nvSpPr>
                <p:spPr>
                  <a:xfrm>
                    <a:off x="1828800" y="21336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6" name="Oval 185"/>
                  <p:cNvSpPr/>
                  <p:nvPr/>
                </p:nvSpPr>
                <p:spPr>
                  <a:xfrm>
                    <a:off x="2667000" y="25146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Oval 186"/>
                  <p:cNvSpPr/>
                  <p:nvPr/>
                </p:nvSpPr>
                <p:spPr>
                  <a:xfrm>
                    <a:off x="1447800" y="28194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8" name="Oval 187"/>
                  <p:cNvSpPr/>
                  <p:nvPr/>
                </p:nvSpPr>
                <p:spPr>
                  <a:xfrm>
                    <a:off x="1752600" y="25146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9" name="Oval 188"/>
                  <p:cNvSpPr/>
                  <p:nvPr/>
                </p:nvSpPr>
                <p:spPr>
                  <a:xfrm>
                    <a:off x="2438400" y="28956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0" name="Oval 189"/>
                  <p:cNvSpPr/>
                  <p:nvPr/>
                </p:nvSpPr>
                <p:spPr>
                  <a:xfrm>
                    <a:off x="1600200" y="32766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Oval 190"/>
                  <p:cNvSpPr/>
                  <p:nvPr/>
                </p:nvSpPr>
                <p:spPr>
                  <a:xfrm>
                    <a:off x="2057400" y="32766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Oval 191"/>
                  <p:cNvSpPr/>
                  <p:nvPr/>
                </p:nvSpPr>
                <p:spPr>
                  <a:xfrm>
                    <a:off x="1066800" y="23622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Oval 192"/>
                  <p:cNvSpPr/>
                  <p:nvPr/>
                </p:nvSpPr>
                <p:spPr>
                  <a:xfrm>
                    <a:off x="2133600" y="24384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Oval 193"/>
                  <p:cNvSpPr/>
                  <p:nvPr/>
                </p:nvSpPr>
                <p:spPr>
                  <a:xfrm>
                    <a:off x="1219200" y="18288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 name="Oval 194"/>
                  <p:cNvSpPr/>
                  <p:nvPr/>
                </p:nvSpPr>
                <p:spPr>
                  <a:xfrm>
                    <a:off x="2438400" y="19812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Oval 195"/>
                  <p:cNvSpPr/>
                  <p:nvPr/>
                </p:nvSpPr>
                <p:spPr>
                  <a:xfrm>
                    <a:off x="1219200" y="32766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7" name="Oval 196"/>
                  <p:cNvSpPr/>
                  <p:nvPr/>
                </p:nvSpPr>
                <p:spPr>
                  <a:xfrm>
                    <a:off x="685800" y="28194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8" name="Oval 197"/>
                  <p:cNvSpPr/>
                  <p:nvPr/>
                </p:nvSpPr>
                <p:spPr>
                  <a:xfrm>
                    <a:off x="1752600" y="16764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 name="Oval 198"/>
                  <p:cNvSpPr/>
                  <p:nvPr/>
                </p:nvSpPr>
                <p:spPr>
                  <a:xfrm>
                    <a:off x="1371600" y="25146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0" name="Oval 199"/>
                  <p:cNvSpPr/>
                  <p:nvPr/>
                </p:nvSpPr>
                <p:spPr>
                  <a:xfrm>
                    <a:off x="2133600" y="2895600"/>
                    <a:ext cx="152400" cy="304800"/>
                  </a:xfrm>
                  <a:prstGeom prst="ellipse">
                    <a:avLst/>
                  </a:prstGeom>
                  <a:solidFill>
                    <a:schemeClr val="tx1">
                      <a:lumMod val="8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1" name="Oval 200"/>
                  <p:cNvSpPr/>
                  <p:nvPr/>
                </p:nvSpPr>
                <p:spPr>
                  <a:xfrm>
                    <a:off x="1752600" y="2895600"/>
                    <a:ext cx="152400" cy="304800"/>
                  </a:xfrm>
                  <a:prstGeom prst="ellipse">
                    <a:avLst/>
                  </a:prstGeom>
                  <a:solidFill>
                    <a:schemeClr val="accent2">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2" name="Oval 201"/>
                  <p:cNvSpPr/>
                  <p:nvPr/>
                </p:nvSpPr>
                <p:spPr>
                  <a:xfrm>
                    <a:off x="1447800" y="1676400"/>
                    <a:ext cx="152400" cy="304800"/>
                  </a:xfrm>
                  <a:prstGeom prst="ellipse">
                    <a:avLst/>
                  </a:prstGeom>
                  <a:solidFill>
                    <a:schemeClr val="accent2">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9258" name="TextBox 208"/>
                <p:cNvSpPr txBox="1">
                  <a:spLocks noChangeArrowheads="1"/>
                </p:cNvSpPr>
                <p:nvPr/>
              </p:nvSpPr>
              <p:spPr bwMode="auto">
                <a:xfrm>
                  <a:off x="6553200" y="1752600"/>
                  <a:ext cx="3810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800">
                      <a:solidFill>
                        <a:srgbClr val="FFC000"/>
                      </a:solidFill>
                      <a:latin typeface="Arial Black" pitchFamily="34" charset="0"/>
                      <a:cs typeface="Times New Roman" pitchFamily="18" charset="0"/>
                    </a:rPr>
                    <a:t>X</a:t>
                  </a:r>
                </a:p>
              </p:txBody>
            </p:sp>
            <p:sp>
              <p:nvSpPr>
                <p:cNvPr id="9259" name="TextBox 209"/>
                <p:cNvSpPr txBox="1">
                  <a:spLocks noChangeArrowheads="1"/>
                </p:cNvSpPr>
                <p:nvPr/>
              </p:nvSpPr>
              <p:spPr bwMode="auto">
                <a:xfrm>
                  <a:off x="6324600" y="2895600"/>
                  <a:ext cx="3810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800">
                      <a:solidFill>
                        <a:srgbClr val="FFC000"/>
                      </a:solidFill>
                      <a:latin typeface="Arial Black" pitchFamily="34" charset="0"/>
                      <a:cs typeface="Times New Roman" pitchFamily="18" charset="0"/>
                    </a:rPr>
                    <a:t>X</a:t>
                  </a:r>
                </a:p>
              </p:txBody>
            </p:sp>
            <p:sp>
              <p:nvSpPr>
                <p:cNvPr id="9260" name="TextBox 210"/>
                <p:cNvSpPr txBox="1">
                  <a:spLocks noChangeArrowheads="1"/>
                </p:cNvSpPr>
                <p:nvPr/>
              </p:nvSpPr>
              <p:spPr bwMode="auto">
                <a:xfrm>
                  <a:off x="6781800" y="2895600"/>
                  <a:ext cx="3810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800" dirty="0">
                      <a:solidFill>
                        <a:srgbClr val="FFC000"/>
                      </a:solidFill>
                      <a:latin typeface="Arial Black" pitchFamily="34" charset="0"/>
                      <a:cs typeface="Times New Roman" pitchFamily="18" charset="0"/>
                    </a:rPr>
                    <a:t>X</a:t>
                  </a:r>
                </a:p>
              </p:txBody>
            </p:sp>
            <p:sp>
              <p:nvSpPr>
                <p:cNvPr id="9261" name="TextBox 211"/>
                <p:cNvSpPr txBox="1">
                  <a:spLocks noChangeArrowheads="1"/>
                </p:cNvSpPr>
                <p:nvPr/>
              </p:nvSpPr>
              <p:spPr bwMode="auto">
                <a:xfrm>
                  <a:off x="5791200" y="1990725"/>
                  <a:ext cx="3810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800">
                      <a:solidFill>
                        <a:srgbClr val="FFC000"/>
                      </a:solidFill>
                      <a:latin typeface="Arial Black" pitchFamily="34" charset="0"/>
                      <a:cs typeface="Times New Roman" pitchFamily="18" charset="0"/>
                    </a:rPr>
                    <a:t>X</a:t>
                  </a:r>
                </a:p>
              </p:txBody>
            </p:sp>
            <p:sp>
              <p:nvSpPr>
                <p:cNvPr id="9262" name="TextBox 212"/>
                <p:cNvSpPr txBox="1">
                  <a:spLocks noChangeArrowheads="1"/>
                </p:cNvSpPr>
                <p:nvPr/>
              </p:nvSpPr>
              <p:spPr bwMode="auto">
                <a:xfrm>
                  <a:off x="7162800" y="2514600"/>
                  <a:ext cx="3810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800">
                      <a:solidFill>
                        <a:srgbClr val="FFC000"/>
                      </a:solidFill>
                      <a:latin typeface="Arial Black" pitchFamily="34" charset="0"/>
                      <a:cs typeface="Times New Roman" pitchFamily="18" charset="0"/>
                    </a:rPr>
                    <a:t>X</a:t>
                  </a:r>
                </a:p>
              </p:txBody>
            </p:sp>
            <p:sp>
              <p:nvSpPr>
                <p:cNvPr id="9263" name="TextBox 213"/>
                <p:cNvSpPr txBox="1">
                  <a:spLocks noChangeArrowheads="1"/>
                </p:cNvSpPr>
                <p:nvPr/>
              </p:nvSpPr>
              <p:spPr bwMode="auto">
                <a:xfrm>
                  <a:off x="6858000" y="2514600"/>
                  <a:ext cx="3810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800">
                      <a:solidFill>
                        <a:srgbClr val="FFC000"/>
                      </a:solidFill>
                      <a:latin typeface="Arial Black" pitchFamily="34" charset="0"/>
                      <a:cs typeface="Times New Roman" pitchFamily="18" charset="0"/>
                    </a:rPr>
                    <a:t>X</a:t>
                  </a:r>
                </a:p>
              </p:txBody>
            </p:sp>
            <p:sp>
              <p:nvSpPr>
                <p:cNvPr id="9264" name="TextBox 214"/>
                <p:cNvSpPr txBox="1">
                  <a:spLocks noChangeArrowheads="1"/>
                </p:cNvSpPr>
                <p:nvPr/>
              </p:nvSpPr>
              <p:spPr bwMode="auto">
                <a:xfrm>
                  <a:off x="6858000" y="2057400"/>
                  <a:ext cx="3810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800" dirty="0">
                      <a:solidFill>
                        <a:srgbClr val="FFC000"/>
                      </a:solidFill>
                      <a:latin typeface="Arial Black" pitchFamily="34" charset="0"/>
                      <a:cs typeface="Times New Roman" pitchFamily="18" charset="0"/>
                    </a:rPr>
                    <a:t>X</a:t>
                  </a:r>
                </a:p>
              </p:txBody>
            </p:sp>
            <p:sp>
              <p:nvSpPr>
                <p:cNvPr id="9265" name="TextBox 215"/>
                <p:cNvSpPr txBox="1">
                  <a:spLocks noChangeArrowheads="1"/>
                </p:cNvSpPr>
                <p:nvPr/>
              </p:nvSpPr>
              <p:spPr bwMode="auto">
                <a:xfrm>
                  <a:off x="7391400" y="2133600"/>
                  <a:ext cx="3810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800">
                      <a:solidFill>
                        <a:srgbClr val="FFC000"/>
                      </a:solidFill>
                      <a:latin typeface="Arial Black" pitchFamily="34" charset="0"/>
                      <a:cs typeface="Times New Roman" pitchFamily="18" charset="0"/>
                    </a:rPr>
                    <a:t>X</a:t>
                  </a:r>
                </a:p>
              </p:txBody>
            </p:sp>
            <p:sp>
              <p:nvSpPr>
                <p:cNvPr id="9266" name="TextBox 216"/>
                <p:cNvSpPr txBox="1">
                  <a:spLocks noChangeArrowheads="1"/>
                </p:cNvSpPr>
                <p:nvPr/>
              </p:nvSpPr>
              <p:spPr bwMode="auto">
                <a:xfrm>
                  <a:off x="5410200" y="2438400"/>
                  <a:ext cx="3810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800">
                      <a:solidFill>
                        <a:srgbClr val="FFC000"/>
                      </a:solidFill>
                      <a:latin typeface="Arial Black" pitchFamily="34" charset="0"/>
                      <a:cs typeface="Times New Roman" pitchFamily="18" charset="0"/>
                    </a:rPr>
                    <a:t>X</a:t>
                  </a:r>
                </a:p>
              </p:txBody>
            </p:sp>
            <p:sp>
              <p:nvSpPr>
                <p:cNvPr id="9267" name="TextBox 217"/>
                <p:cNvSpPr txBox="1">
                  <a:spLocks noChangeArrowheads="1"/>
                </p:cNvSpPr>
                <p:nvPr/>
              </p:nvSpPr>
              <p:spPr bwMode="auto">
                <a:xfrm>
                  <a:off x="6477000" y="2133600"/>
                  <a:ext cx="3810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800" dirty="0">
                      <a:solidFill>
                        <a:srgbClr val="FFC000"/>
                      </a:solidFill>
                      <a:latin typeface="Arial Black" pitchFamily="34" charset="0"/>
                      <a:cs typeface="Times New Roman" pitchFamily="18" charset="0"/>
                    </a:rPr>
                    <a:t>X</a:t>
                  </a:r>
                </a:p>
              </p:txBody>
            </p:sp>
            <p:sp>
              <p:nvSpPr>
                <p:cNvPr id="9268" name="TextBox 218"/>
                <p:cNvSpPr txBox="1">
                  <a:spLocks noChangeArrowheads="1"/>
                </p:cNvSpPr>
                <p:nvPr/>
              </p:nvSpPr>
              <p:spPr bwMode="auto">
                <a:xfrm>
                  <a:off x="6477000" y="1295400"/>
                  <a:ext cx="3810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800">
                      <a:solidFill>
                        <a:srgbClr val="FFC000"/>
                      </a:solidFill>
                      <a:latin typeface="Arial Black" pitchFamily="34" charset="0"/>
                      <a:cs typeface="Times New Roman" pitchFamily="18" charset="0"/>
                    </a:rPr>
                    <a:t>X</a:t>
                  </a:r>
                </a:p>
              </p:txBody>
            </p:sp>
            <p:sp>
              <p:nvSpPr>
                <p:cNvPr id="9269" name="TextBox 219"/>
                <p:cNvSpPr txBox="1">
                  <a:spLocks noChangeArrowheads="1"/>
                </p:cNvSpPr>
                <p:nvPr/>
              </p:nvSpPr>
              <p:spPr bwMode="auto">
                <a:xfrm>
                  <a:off x="6096000" y="2133600"/>
                  <a:ext cx="3810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800">
                      <a:solidFill>
                        <a:srgbClr val="FFC000"/>
                      </a:solidFill>
                      <a:latin typeface="Arial Black" pitchFamily="34" charset="0"/>
                      <a:cs typeface="Times New Roman" pitchFamily="18" charset="0"/>
                    </a:rPr>
                    <a:t>X</a:t>
                  </a:r>
                </a:p>
              </p:txBody>
            </p:sp>
            <p:sp>
              <p:nvSpPr>
                <p:cNvPr id="9270" name="TextBox 220"/>
                <p:cNvSpPr txBox="1">
                  <a:spLocks noChangeArrowheads="1"/>
                </p:cNvSpPr>
                <p:nvPr/>
              </p:nvSpPr>
              <p:spPr bwMode="auto">
                <a:xfrm>
                  <a:off x="6781800" y="1447800"/>
                  <a:ext cx="3810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800">
                      <a:solidFill>
                        <a:srgbClr val="FFC000"/>
                      </a:solidFill>
                      <a:latin typeface="Arial Black" pitchFamily="34" charset="0"/>
                      <a:cs typeface="Times New Roman" pitchFamily="18" charset="0"/>
                    </a:rPr>
                    <a:t>X</a:t>
                  </a:r>
                </a:p>
              </p:txBody>
            </p:sp>
            <p:sp>
              <p:nvSpPr>
                <p:cNvPr id="9271" name="TextBox 221"/>
                <p:cNvSpPr txBox="1">
                  <a:spLocks noChangeArrowheads="1"/>
                </p:cNvSpPr>
                <p:nvPr/>
              </p:nvSpPr>
              <p:spPr bwMode="auto">
                <a:xfrm>
                  <a:off x="6172200" y="2438400"/>
                  <a:ext cx="3810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800" dirty="0">
                      <a:solidFill>
                        <a:srgbClr val="FFC000"/>
                      </a:solidFill>
                      <a:latin typeface="Arial Black" pitchFamily="34" charset="0"/>
                      <a:cs typeface="Times New Roman" pitchFamily="18" charset="0"/>
                    </a:rPr>
                    <a:t>X</a:t>
                  </a:r>
                </a:p>
              </p:txBody>
            </p:sp>
            <p:sp>
              <p:nvSpPr>
                <p:cNvPr id="9272" name="TextBox 222"/>
                <p:cNvSpPr txBox="1">
                  <a:spLocks noChangeArrowheads="1"/>
                </p:cNvSpPr>
                <p:nvPr/>
              </p:nvSpPr>
              <p:spPr bwMode="auto">
                <a:xfrm>
                  <a:off x="7162800" y="1600200"/>
                  <a:ext cx="3810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800">
                      <a:solidFill>
                        <a:srgbClr val="FFC000"/>
                      </a:solidFill>
                      <a:latin typeface="Arial Black" pitchFamily="34" charset="0"/>
                      <a:cs typeface="Times New Roman" pitchFamily="18" charset="0"/>
                    </a:rPr>
                    <a:t>X</a:t>
                  </a:r>
                </a:p>
              </p:txBody>
            </p:sp>
            <p:sp>
              <p:nvSpPr>
                <p:cNvPr id="9273" name="TextBox 223"/>
                <p:cNvSpPr txBox="1">
                  <a:spLocks noChangeArrowheads="1"/>
                </p:cNvSpPr>
                <p:nvPr/>
              </p:nvSpPr>
              <p:spPr bwMode="auto">
                <a:xfrm>
                  <a:off x="5562600" y="1447800"/>
                  <a:ext cx="3810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800">
                      <a:solidFill>
                        <a:srgbClr val="FFC000"/>
                      </a:solidFill>
                      <a:latin typeface="Arial Black" pitchFamily="34" charset="0"/>
                      <a:cs typeface="Times New Roman" pitchFamily="18" charset="0"/>
                    </a:rPr>
                    <a:t>X</a:t>
                  </a:r>
                </a:p>
              </p:txBody>
            </p:sp>
            <p:sp>
              <p:nvSpPr>
                <p:cNvPr id="9274" name="TextBox 224"/>
                <p:cNvSpPr txBox="1">
                  <a:spLocks noChangeArrowheads="1"/>
                </p:cNvSpPr>
                <p:nvPr/>
              </p:nvSpPr>
              <p:spPr bwMode="auto">
                <a:xfrm>
                  <a:off x="5410200" y="2057400"/>
                  <a:ext cx="3810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800">
                      <a:solidFill>
                        <a:srgbClr val="FFC000"/>
                      </a:solidFill>
                      <a:latin typeface="Arial Black" pitchFamily="34" charset="0"/>
                      <a:cs typeface="Times New Roman" pitchFamily="18" charset="0"/>
                    </a:rPr>
                    <a:t>X</a:t>
                  </a:r>
                </a:p>
              </p:txBody>
            </p:sp>
            <p:sp>
              <p:nvSpPr>
                <p:cNvPr id="9275" name="TextBox 225"/>
                <p:cNvSpPr txBox="1">
                  <a:spLocks noChangeArrowheads="1"/>
                </p:cNvSpPr>
                <p:nvPr/>
              </p:nvSpPr>
              <p:spPr bwMode="auto">
                <a:xfrm>
                  <a:off x="5943600" y="2905125"/>
                  <a:ext cx="3810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800">
                      <a:solidFill>
                        <a:srgbClr val="FFC000"/>
                      </a:solidFill>
                      <a:latin typeface="Arial Black" pitchFamily="34" charset="0"/>
                      <a:cs typeface="Times New Roman" pitchFamily="18" charset="0"/>
                    </a:rPr>
                    <a:t>X</a:t>
                  </a:r>
                </a:p>
              </p:txBody>
            </p:sp>
            <p:sp>
              <p:nvSpPr>
                <p:cNvPr id="9276" name="TextBox 226"/>
                <p:cNvSpPr txBox="1">
                  <a:spLocks noChangeArrowheads="1"/>
                </p:cNvSpPr>
                <p:nvPr/>
              </p:nvSpPr>
              <p:spPr bwMode="auto">
                <a:xfrm>
                  <a:off x="6248400" y="1676400"/>
                  <a:ext cx="3810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800" dirty="0">
                      <a:solidFill>
                        <a:srgbClr val="FFC000"/>
                      </a:solidFill>
                      <a:latin typeface="Arial Black" pitchFamily="34" charset="0"/>
                      <a:cs typeface="Times New Roman" pitchFamily="18" charset="0"/>
                    </a:rPr>
                    <a:t>X</a:t>
                  </a:r>
                </a:p>
              </p:txBody>
            </p:sp>
          </p:grpSp>
        </p:grpSp>
        <p:sp>
          <p:nvSpPr>
            <p:cNvPr id="9220" name="TextBox 10"/>
            <p:cNvSpPr txBox="1">
              <a:spLocks noChangeArrowheads="1"/>
            </p:cNvSpPr>
            <p:nvPr/>
          </p:nvSpPr>
          <p:spPr bwMode="auto">
            <a:xfrm>
              <a:off x="3124200" y="1485900"/>
              <a:ext cx="205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000" dirty="0">
                  <a:latin typeface="Arial" pitchFamily="34" charset="0"/>
                </a:rPr>
                <a:t>Add antibiotics</a:t>
              </a:r>
            </a:p>
          </p:txBody>
        </p:sp>
      </p:grpSp>
      <p:grpSp>
        <p:nvGrpSpPr>
          <p:cNvPr id="9232" name="Group 73"/>
          <p:cNvGrpSpPr>
            <a:grpSpLocks/>
          </p:cNvGrpSpPr>
          <p:nvPr/>
        </p:nvGrpSpPr>
        <p:grpSpPr bwMode="auto">
          <a:xfrm>
            <a:off x="2362200" y="2518173"/>
            <a:ext cx="4060824" cy="2203847"/>
            <a:chOff x="2366406" y="3358038"/>
            <a:chExt cx="4060826" cy="2938463"/>
          </a:xfrm>
        </p:grpSpPr>
        <p:sp>
          <p:nvSpPr>
            <p:cNvPr id="139" name="Oval 138"/>
            <p:cNvSpPr/>
            <p:nvPr/>
          </p:nvSpPr>
          <p:spPr>
            <a:xfrm>
              <a:off x="4114244" y="4496276"/>
              <a:ext cx="152400" cy="30480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5" name="Oval 144"/>
            <p:cNvSpPr/>
            <p:nvPr/>
          </p:nvSpPr>
          <p:spPr>
            <a:xfrm>
              <a:off x="3885644" y="4648677"/>
              <a:ext cx="152400" cy="30480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Oval 145"/>
            <p:cNvSpPr/>
            <p:nvPr/>
          </p:nvSpPr>
          <p:spPr>
            <a:xfrm>
              <a:off x="4571444" y="5029677"/>
              <a:ext cx="152400" cy="30480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Oval 146"/>
            <p:cNvSpPr/>
            <p:nvPr/>
          </p:nvSpPr>
          <p:spPr>
            <a:xfrm>
              <a:off x="4571444" y="4572476"/>
              <a:ext cx="152400" cy="30480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Oval 149"/>
            <p:cNvSpPr/>
            <p:nvPr/>
          </p:nvSpPr>
          <p:spPr>
            <a:xfrm>
              <a:off x="4038044" y="4953477"/>
              <a:ext cx="152400" cy="30480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Oval 225"/>
            <p:cNvSpPr/>
            <p:nvPr/>
          </p:nvSpPr>
          <p:spPr>
            <a:xfrm>
              <a:off x="3341131" y="5696427"/>
              <a:ext cx="152400" cy="30480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7" name="Oval 226"/>
            <p:cNvSpPr/>
            <p:nvPr/>
          </p:nvSpPr>
          <p:spPr>
            <a:xfrm>
              <a:off x="3645932" y="5163027"/>
              <a:ext cx="152400" cy="30480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9" name="Oval 228"/>
            <p:cNvSpPr/>
            <p:nvPr/>
          </p:nvSpPr>
          <p:spPr>
            <a:xfrm>
              <a:off x="3874532" y="5772627"/>
              <a:ext cx="152400" cy="30480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0" name="Oval 229"/>
            <p:cNvSpPr/>
            <p:nvPr/>
          </p:nvSpPr>
          <p:spPr>
            <a:xfrm>
              <a:off x="4255532" y="5391627"/>
              <a:ext cx="152400" cy="30480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1" name="Oval 230"/>
            <p:cNvSpPr/>
            <p:nvPr/>
          </p:nvSpPr>
          <p:spPr>
            <a:xfrm>
              <a:off x="4407932" y="4934427"/>
              <a:ext cx="152400" cy="30480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2" name="Oval 231"/>
            <p:cNvSpPr/>
            <p:nvPr/>
          </p:nvSpPr>
          <p:spPr>
            <a:xfrm>
              <a:off x="3112531" y="4589939"/>
              <a:ext cx="152400" cy="30480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3" name="Oval 232"/>
            <p:cNvSpPr/>
            <p:nvPr/>
          </p:nvSpPr>
          <p:spPr>
            <a:xfrm>
              <a:off x="3264931" y="4285139"/>
              <a:ext cx="152400" cy="304800"/>
            </a:xfrm>
            <a:prstGeom prst="ellipse">
              <a:avLst/>
            </a:prstGeom>
            <a:solidFill>
              <a:schemeClr val="tx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4" name="Oval 233"/>
            <p:cNvSpPr/>
            <p:nvPr/>
          </p:nvSpPr>
          <p:spPr>
            <a:xfrm>
              <a:off x="3188731" y="5047140"/>
              <a:ext cx="152400" cy="30480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Oval 234"/>
            <p:cNvSpPr/>
            <p:nvPr/>
          </p:nvSpPr>
          <p:spPr>
            <a:xfrm>
              <a:off x="3493532" y="4742340"/>
              <a:ext cx="152400" cy="30480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Oval 235"/>
            <p:cNvSpPr/>
            <p:nvPr/>
          </p:nvSpPr>
          <p:spPr>
            <a:xfrm>
              <a:off x="3874532" y="4208939"/>
              <a:ext cx="152400" cy="30480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Oval 236"/>
            <p:cNvSpPr/>
            <p:nvPr/>
          </p:nvSpPr>
          <p:spPr>
            <a:xfrm>
              <a:off x="3569732" y="4056539"/>
              <a:ext cx="152400" cy="30480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249" name="Group 164"/>
            <p:cNvGrpSpPr>
              <a:grpSpLocks/>
            </p:cNvGrpSpPr>
            <p:nvPr/>
          </p:nvGrpSpPr>
          <p:grpSpPr bwMode="auto">
            <a:xfrm>
              <a:off x="2366406" y="3358038"/>
              <a:ext cx="4060826" cy="2938463"/>
              <a:chOff x="1488" y="2133"/>
              <a:chExt cx="2558" cy="1851"/>
            </a:xfrm>
          </p:grpSpPr>
          <p:sp>
            <p:nvSpPr>
              <p:cNvPr id="239" name="Oval 238"/>
              <p:cNvSpPr/>
              <p:nvPr/>
            </p:nvSpPr>
            <p:spPr>
              <a:xfrm>
                <a:off x="1488" y="2448"/>
                <a:ext cx="1680" cy="1536"/>
              </a:xfrm>
              <a:prstGeom prst="ellipse">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0" name="Right Arrow 239"/>
              <p:cNvSpPr>
                <a:spLocks noChangeArrowheads="1"/>
              </p:cNvSpPr>
              <p:nvPr/>
            </p:nvSpPr>
            <p:spPr bwMode="auto">
              <a:xfrm rot="7855286">
                <a:off x="3032" y="2382"/>
                <a:ext cx="704" cy="240"/>
              </a:xfrm>
              <a:prstGeom prst="rightArrow">
                <a:avLst>
                  <a:gd name="adj1" fmla="val 50000"/>
                  <a:gd name="adj2" fmla="val 49989"/>
                </a:avLst>
              </a:prstGeom>
              <a:solidFill>
                <a:schemeClr val="accent1"/>
              </a:solidFill>
              <a:ln w="25400" algn="ctr">
                <a:solidFill>
                  <a:srgbClr val="385D8A"/>
                </a:solidFill>
                <a:miter lim="800000"/>
                <a:headEnd/>
                <a:tailEnd/>
              </a:ln>
            </p:spPr>
            <p:txBody>
              <a:bodyPr rot="10800000" vert="eaVert" anchor="ctr"/>
              <a:lstStyle/>
              <a:p>
                <a:pPr algn="ctr" fontAlgn="auto">
                  <a:spcBef>
                    <a:spcPts val="0"/>
                  </a:spcBef>
                  <a:spcAft>
                    <a:spcPts val="0"/>
                  </a:spcAft>
                  <a:defRPr/>
                </a:pPr>
                <a:endParaRPr lang="en-US">
                  <a:solidFill>
                    <a:schemeClr val="lt1"/>
                  </a:solidFill>
                  <a:latin typeface="+mn-lt"/>
                </a:endParaRPr>
              </a:p>
            </p:txBody>
          </p:sp>
          <p:sp>
            <p:nvSpPr>
              <p:cNvPr id="9256" name="TextBox 11"/>
              <p:cNvSpPr txBox="1">
                <a:spLocks noChangeArrowheads="1"/>
              </p:cNvSpPr>
              <p:nvPr/>
            </p:nvSpPr>
            <p:spPr bwMode="auto">
              <a:xfrm rot="18527560">
                <a:off x="3061" y="2484"/>
                <a:ext cx="1335"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6BB1C9"/>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6585CF"/>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6585CF"/>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000" dirty="0">
                    <a:latin typeface="Arial" pitchFamily="34" charset="0"/>
                  </a:rPr>
                  <a:t>A few generations later…</a:t>
                </a:r>
              </a:p>
            </p:txBody>
          </p:sp>
        </p:grpSp>
        <p:sp>
          <p:nvSpPr>
            <p:cNvPr id="242" name="Oval 241"/>
            <p:cNvSpPr/>
            <p:nvPr/>
          </p:nvSpPr>
          <p:spPr>
            <a:xfrm>
              <a:off x="3128406" y="5375752"/>
              <a:ext cx="152400" cy="304800"/>
            </a:xfrm>
            <a:prstGeom prst="ellipse">
              <a:avLst/>
            </a:prstGeom>
            <a:solidFill>
              <a:schemeClr val="tx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3" name="Oval 242"/>
            <p:cNvSpPr/>
            <p:nvPr/>
          </p:nvSpPr>
          <p:spPr>
            <a:xfrm>
              <a:off x="2823606" y="5375752"/>
              <a:ext cx="152400" cy="30480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4" name="Oval 243"/>
            <p:cNvSpPr/>
            <p:nvPr/>
          </p:nvSpPr>
          <p:spPr>
            <a:xfrm>
              <a:off x="2823606" y="4308951"/>
              <a:ext cx="152400" cy="30480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 name="Oval 244"/>
            <p:cNvSpPr/>
            <p:nvPr/>
          </p:nvSpPr>
          <p:spPr>
            <a:xfrm>
              <a:off x="2747406" y="4842352"/>
              <a:ext cx="152400" cy="30480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p:txBody>
          <a:bodyPr>
            <a:normAutofit/>
          </a:bodyPr>
          <a:lstStyle/>
          <a:p>
            <a:pPr eaLnBrk="1" hangingPunct="1">
              <a:defRPr/>
            </a:pPr>
            <a:r>
              <a:rPr lang="fr-FR" altLang="en-US" sz="3200" b="1" dirty="0" smtClean="0">
                <a:effectLst>
                  <a:outerShdw blurRad="38100" dist="38100" dir="2700000" algn="tl">
                    <a:srgbClr val="C0C0C0"/>
                  </a:outerShdw>
                </a:effectLst>
              </a:rPr>
              <a:t>Sources of </a:t>
            </a:r>
            <a:r>
              <a:rPr lang="fr-FR" altLang="en-US" sz="3200" b="1" dirty="0" err="1" smtClean="0">
                <a:effectLst>
                  <a:outerShdw blurRad="38100" dist="38100" dir="2700000" algn="tl">
                    <a:srgbClr val="C0C0C0"/>
                  </a:outerShdw>
                </a:effectLst>
              </a:rPr>
              <a:t>Antibiotic</a:t>
            </a:r>
            <a:r>
              <a:rPr lang="fr-FR" altLang="en-US" sz="3200" b="1" dirty="0" smtClean="0">
                <a:effectLst>
                  <a:outerShdw blurRad="38100" dist="38100" dir="2700000" algn="tl">
                    <a:srgbClr val="C0C0C0"/>
                  </a:outerShdw>
                </a:effectLst>
              </a:rPr>
              <a:t> </a:t>
            </a:r>
            <a:r>
              <a:rPr lang="fr-FR" altLang="en-US" sz="3200" b="1" dirty="0" err="1" smtClean="0">
                <a:effectLst>
                  <a:outerShdw blurRad="38100" dist="38100" dir="2700000" algn="tl">
                    <a:srgbClr val="C0C0C0"/>
                  </a:outerShdw>
                </a:effectLst>
              </a:rPr>
              <a:t>Resistance</a:t>
            </a:r>
            <a:endParaRPr lang="fr-FR" altLang="en-US" sz="3200" b="1" dirty="0" smtClean="0">
              <a:effectLst>
                <a:outerShdw blurRad="38100" dist="38100" dir="2700000" algn="tl">
                  <a:srgbClr val="C0C0C0"/>
                </a:outerShdw>
              </a:effectLst>
            </a:endParaRPr>
          </a:p>
        </p:txBody>
      </p:sp>
      <p:sp>
        <p:nvSpPr>
          <p:cNvPr id="14339" name="Text Box 3"/>
          <p:cNvSpPr txBox="1">
            <a:spLocks noChangeArrowheads="1"/>
          </p:cNvSpPr>
          <p:nvPr/>
        </p:nvSpPr>
        <p:spPr bwMode="auto">
          <a:xfrm>
            <a:off x="238125" y="1144588"/>
            <a:ext cx="3810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eaLnBrk="0" hangingPunct="0">
              <a:spcBef>
                <a:spcPts val="700"/>
              </a:spcBef>
              <a:buClr>
                <a:schemeClr val="accent2"/>
              </a:buClr>
              <a:buSzPct val="110000"/>
              <a:buFont typeface="Wingdings" pitchFamily="2" charset="2"/>
              <a:buChar char="§"/>
              <a:defRPr sz="2900" b="1">
                <a:solidFill>
                  <a:srgbClr val="4C7C8B"/>
                </a:solidFill>
                <a:latin typeface="Arial" pitchFamily="34" charset="0"/>
                <a:ea typeface="ＭＳ Ｐゴシック" pitchFamily="34" charset="-128"/>
                <a:cs typeface="Arial" pitchFamily="34" charset="0"/>
              </a:defRPr>
            </a:lvl1pPr>
            <a:lvl2pPr marL="742950" indent="-285750" eaLnBrk="0" hangingPunct="0">
              <a:spcBef>
                <a:spcPts val="550"/>
              </a:spcBef>
              <a:buClr>
                <a:srgbClr val="32525D"/>
              </a:buClr>
              <a:buSzPct val="100000"/>
              <a:buFont typeface="Arial" pitchFamily="34" charset="0"/>
              <a:buChar char="•"/>
              <a:defRPr sz="2600">
                <a:solidFill>
                  <a:srgbClr val="7D8F67"/>
                </a:solidFill>
                <a:latin typeface="Arial" pitchFamily="34" charset="0"/>
                <a:ea typeface="ＭＳ Ｐゴシック" pitchFamily="34" charset="-128"/>
                <a:cs typeface="Arial" pitchFamily="34" charset="0"/>
              </a:defRPr>
            </a:lvl2pPr>
            <a:lvl3pPr marL="1143000" indent="-228600" eaLnBrk="0" hangingPunct="0">
              <a:spcBef>
                <a:spcPts val="500"/>
              </a:spcBef>
              <a:buClr>
                <a:srgbClr val="7D8F67"/>
              </a:buClr>
              <a:buSzPct val="100000"/>
              <a:buFont typeface="Wingdings" pitchFamily="2" charset="2"/>
              <a:buChar char="§"/>
              <a:defRPr sz="2300">
                <a:solidFill>
                  <a:srgbClr val="CC6600"/>
                </a:solidFill>
                <a:latin typeface="Arial" pitchFamily="34" charset="0"/>
                <a:ea typeface="ＭＳ Ｐゴシック" pitchFamily="34" charset="-128"/>
                <a:cs typeface="Arial" pitchFamily="34" charset="0"/>
              </a:defRPr>
            </a:lvl3pPr>
            <a:lvl4pPr marL="1600200" indent="-228600" eaLnBrk="0" hangingPunct="0">
              <a:spcBef>
                <a:spcPts val="400"/>
              </a:spcBef>
              <a:buClr>
                <a:srgbClr val="A5AB81"/>
              </a:buClr>
              <a:buSzPct val="75000"/>
              <a:buFont typeface="Wingdings" pitchFamily="2" charset="2"/>
              <a:buChar char=""/>
              <a:defRPr sz="2000">
                <a:solidFill>
                  <a:srgbClr val="FF9933"/>
                </a:solidFill>
                <a:latin typeface="Tw Cen MT" pitchFamily="34" charset="0"/>
                <a:ea typeface="ＭＳ Ｐゴシック" pitchFamily="34" charset="-128"/>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9pPr>
          </a:lstStyle>
          <a:p>
            <a:pPr eaLnBrk="1" hangingPunct="1">
              <a:spcBef>
                <a:spcPct val="50000"/>
              </a:spcBef>
              <a:buClrTx/>
              <a:buSzTx/>
              <a:buFontTx/>
              <a:buNone/>
            </a:pPr>
            <a:r>
              <a:rPr lang="fr-FR" altLang="en-US" sz="2000" smtClean="0">
                <a:solidFill>
                  <a:prstClr val="black"/>
                </a:solidFill>
                <a:latin typeface="Times" charset="0"/>
              </a:rPr>
              <a:t>Wildlife (Birds, Rodents, Insects)</a:t>
            </a:r>
          </a:p>
        </p:txBody>
      </p:sp>
      <p:sp>
        <p:nvSpPr>
          <p:cNvPr id="14340" name="Text Box 4"/>
          <p:cNvSpPr txBox="1">
            <a:spLocks noChangeArrowheads="1"/>
          </p:cNvSpPr>
          <p:nvPr/>
        </p:nvSpPr>
        <p:spPr bwMode="auto">
          <a:xfrm>
            <a:off x="5638800" y="857250"/>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eaLnBrk="0" hangingPunct="0">
              <a:spcBef>
                <a:spcPts val="700"/>
              </a:spcBef>
              <a:buClr>
                <a:schemeClr val="accent2"/>
              </a:buClr>
              <a:buSzPct val="110000"/>
              <a:buFont typeface="Wingdings" pitchFamily="2" charset="2"/>
              <a:buChar char="§"/>
              <a:defRPr sz="2900" b="1">
                <a:solidFill>
                  <a:srgbClr val="4C7C8B"/>
                </a:solidFill>
                <a:latin typeface="Arial" pitchFamily="34" charset="0"/>
                <a:ea typeface="ＭＳ Ｐゴシック" pitchFamily="34" charset="-128"/>
                <a:cs typeface="Arial" pitchFamily="34" charset="0"/>
              </a:defRPr>
            </a:lvl1pPr>
            <a:lvl2pPr marL="742950" indent="-285750" eaLnBrk="0" hangingPunct="0">
              <a:spcBef>
                <a:spcPts val="550"/>
              </a:spcBef>
              <a:buClr>
                <a:srgbClr val="32525D"/>
              </a:buClr>
              <a:buSzPct val="100000"/>
              <a:buFont typeface="Arial" pitchFamily="34" charset="0"/>
              <a:buChar char="•"/>
              <a:defRPr sz="2600">
                <a:solidFill>
                  <a:srgbClr val="7D8F67"/>
                </a:solidFill>
                <a:latin typeface="Arial" pitchFamily="34" charset="0"/>
                <a:ea typeface="ＭＳ Ｐゴシック" pitchFamily="34" charset="-128"/>
                <a:cs typeface="Arial" pitchFamily="34" charset="0"/>
              </a:defRPr>
            </a:lvl2pPr>
            <a:lvl3pPr marL="1143000" indent="-228600" eaLnBrk="0" hangingPunct="0">
              <a:spcBef>
                <a:spcPts val="500"/>
              </a:spcBef>
              <a:buClr>
                <a:srgbClr val="7D8F67"/>
              </a:buClr>
              <a:buSzPct val="100000"/>
              <a:buFont typeface="Wingdings" pitchFamily="2" charset="2"/>
              <a:buChar char="§"/>
              <a:defRPr sz="2300">
                <a:solidFill>
                  <a:srgbClr val="CC6600"/>
                </a:solidFill>
                <a:latin typeface="Arial" pitchFamily="34" charset="0"/>
                <a:ea typeface="ＭＳ Ｐゴシック" pitchFamily="34" charset="-128"/>
                <a:cs typeface="Arial" pitchFamily="34" charset="0"/>
              </a:defRPr>
            </a:lvl3pPr>
            <a:lvl4pPr marL="1600200" indent="-228600" eaLnBrk="0" hangingPunct="0">
              <a:spcBef>
                <a:spcPts val="400"/>
              </a:spcBef>
              <a:buClr>
                <a:srgbClr val="A5AB81"/>
              </a:buClr>
              <a:buSzPct val="75000"/>
              <a:buFont typeface="Wingdings" pitchFamily="2" charset="2"/>
              <a:buChar char=""/>
              <a:defRPr sz="2000">
                <a:solidFill>
                  <a:srgbClr val="FF9933"/>
                </a:solidFill>
                <a:latin typeface="Tw Cen MT" pitchFamily="34" charset="0"/>
                <a:ea typeface="ＭＳ Ｐゴシック" pitchFamily="34" charset="-128"/>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9pPr>
          </a:lstStyle>
          <a:p>
            <a:pPr eaLnBrk="1" hangingPunct="1">
              <a:spcBef>
                <a:spcPct val="50000"/>
              </a:spcBef>
              <a:buClrTx/>
              <a:buSzTx/>
              <a:buFontTx/>
              <a:buNone/>
            </a:pPr>
            <a:r>
              <a:rPr lang="fr-FR" altLang="en-US" sz="2000" smtClean="0">
                <a:solidFill>
                  <a:prstClr val="black"/>
                </a:solidFill>
                <a:latin typeface="Times" charset="0"/>
              </a:rPr>
              <a:t>Environmental (Dust, Waste, Water)</a:t>
            </a:r>
            <a:r>
              <a:rPr lang="fr-FR" altLang="en-US" sz="2000" smtClean="0">
                <a:solidFill>
                  <a:srgbClr val="FFFFFF"/>
                </a:solidFill>
                <a:latin typeface="Times" charset="0"/>
              </a:rPr>
              <a:t>)</a:t>
            </a:r>
            <a:endParaRPr lang="fr-FR" altLang="en-US" sz="2000" smtClean="0">
              <a:solidFill>
                <a:prstClr val="black"/>
              </a:solidFill>
              <a:latin typeface="Times" charset="0"/>
            </a:endParaRPr>
          </a:p>
        </p:txBody>
      </p:sp>
      <p:sp>
        <p:nvSpPr>
          <p:cNvPr id="14341" name="Text Box 5"/>
          <p:cNvSpPr txBox="1">
            <a:spLocks noChangeArrowheads="1"/>
          </p:cNvSpPr>
          <p:nvPr/>
        </p:nvSpPr>
        <p:spPr bwMode="auto">
          <a:xfrm>
            <a:off x="3506788" y="2419350"/>
            <a:ext cx="2741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eaLnBrk="0" hangingPunct="0">
              <a:spcBef>
                <a:spcPts val="700"/>
              </a:spcBef>
              <a:buClr>
                <a:schemeClr val="accent2"/>
              </a:buClr>
              <a:buSzPct val="110000"/>
              <a:buFont typeface="Wingdings" pitchFamily="2" charset="2"/>
              <a:buChar char="§"/>
              <a:defRPr sz="2900" b="1">
                <a:solidFill>
                  <a:srgbClr val="4C7C8B"/>
                </a:solidFill>
                <a:latin typeface="Arial" pitchFamily="34" charset="0"/>
                <a:ea typeface="ＭＳ Ｐゴシック" pitchFamily="34" charset="-128"/>
                <a:cs typeface="Arial" pitchFamily="34" charset="0"/>
              </a:defRPr>
            </a:lvl1pPr>
            <a:lvl2pPr marL="742950" indent="-285750" eaLnBrk="0" hangingPunct="0">
              <a:spcBef>
                <a:spcPts val="550"/>
              </a:spcBef>
              <a:buClr>
                <a:srgbClr val="32525D"/>
              </a:buClr>
              <a:buSzPct val="100000"/>
              <a:buFont typeface="Arial" pitchFamily="34" charset="0"/>
              <a:buChar char="•"/>
              <a:defRPr sz="2600">
                <a:solidFill>
                  <a:srgbClr val="7D8F67"/>
                </a:solidFill>
                <a:latin typeface="Arial" pitchFamily="34" charset="0"/>
                <a:ea typeface="ＭＳ Ｐゴシック" pitchFamily="34" charset="-128"/>
                <a:cs typeface="Arial" pitchFamily="34" charset="0"/>
              </a:defRPr>
            </a:lvl2pPr>
            <a:lvl3pPr marL="1143000" indent="-228600" eaLnBrk="0" hangingPunct="0">
              <a:spcBef>
                <a:spcPts val="500"/>
              </a:spcBef>
              <a:buClr>
                <a:srgbClr val="7D8F67"/>
              </a:buClr>
              <a:buSzPct val="100000"/>
              <a:buFont typeface="Wingdings" pitchFamily="2" charset="2"/>
              <a:buChar char="§"/>
              <a:defRPr sz="2300">
                <a:solidFill>
                  <a:srgbClr val="CC6600"/>
                </a:solidFill>
                <a:latin typeface="Arial" pitchFamily="34" charset="0"/>
                <a:ea typeface="ＭＳ Ｐゴシック" pitchFamily="34" charset="-128"/>
                <a:cs typeface="Arial" pitchFamily="34" charset="0"/>
              </a:defRPr>
            </a:lvl3pPr>
            <a:lvl4pPr marL="1600200" indent="-228600" eaLnBrk="0" hangingPunct="0">
              <a:spcBef>
                <a:spcPts val="400"/>
              </a:spcBef>
              <a:buClr>
                <a:srgbClr val="A5AB81"/>
              </a:buClr>
              <a:buSzPct val="75000"/>
              <a:buFont typeface="Wingdings" pitchFamily="2" charset="2"/>
              <a:buChar char=""/>
              <a:defRPr sz="2000">
                <a:solidFill>
                  <a:srgbClr val="FF9933"/>
                </a:solidFill>
                <a:latin typeface="Tw Cen MT" pitchFamily="34" charset="0"/>
                <a:ea typeface="ＭＳ Ｐゴシック" pitchFamily="34" charset="-128"/>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9pPr>
          </a:lstStyle>
          <a:p>
            <a:pPr eaLnBrk="1" hangingPunct="1">
              <a:spcBef>
                <a:spcPct val="50000"/>
              </a:spcBef>
              <a:buClrTx/>
              <a:buSzTx/>
              <a:buFontTx/>
              <a:buNone/>
            </a:pPr>
            <a:r>
              <a:rPr lang="fr-FR" altLang="en-US" sz="2400" smtClean="0">
                <a:solidFill>
                  <a:prstClr val="black"/>
                </a:solidFill>
                <a:latin typeface="Times" charset="0"/>
              </a:rPr>
              <a:t>Food animals</a:t>
            </a:r>
          </a:p>
        </p:txBody>
      </p:sp>
      <p:sp>
        <p:nvSpPr>
          <p:cNvPr id="14342" name="Text Box 6"/>
          <p:cNvSpPr txBox="1">
            <a:spLocks noChangeArrowheads="1"/>
          </p:cNvSpPr>
          <p:nvPr/>
        </p:nvSpPr>
        <p:spPr bwMode="auto">
          <a:xfrm>
            <a:off x="3581400" y="4248150"/>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eaLnBrk="0" hangingPunct="0">
              <a:spcBef>
                <a:spcPts val="700"/>
              </a:spcBef>
              <a:buClr>
                <a:schemeClr val="accent2"/>
              </a:buClr>
              <a:buSzPct val="110000"/>
              <a:buFont typeface="Wingdings" pitchFamily="2" charset="2"/>
              <a:buChar char="§"/>
              <a:defRPr sz="2900" b="1">
                <a:solidFill>
                  <a:srgbClr val="4C7C8B"/>
                </a:solidFill>
                <a:latin typeface="Arial" pitchFamily="34" charset="0"/>
                <a:ea typeface="ＭＳ Ｐゴシック" pitchFamily="34" charset="-128"/>
                <a:cs typeface="Arial" pitchFamily="34" charset="0"/>
              </a:defRPr>
            </a:lvl1pPr>
            <a:lvl2pPr marL="742950" indent="-285750" eaLnBrk="0" hangingPunct="0">
              <a:spcBef>
                <a:spcPts val="550"/>
              </a:spcBef>
              <a:buClr>
                <a:srgbClr val="32525D"/>
              </a:buClr>
              <a:buSzPct val="100000"/>
              <a:buFont typeface="Arial" pitchFamily="34" charset="0"/>
              <a:buChar char="•"/>
              <a:defRPr sz="2600">
                <a:solidFill>
                  <a:srgbClr val="7D8F67"/>
                </a:solidFill>
                <a:latin typeface="Arial" pitchFamily="34" charset="0"/>
                <a:ea typeface="ＭＳ Ｐゴシック" pitchFamily="34" charset="-128"/>
                <a:cs typeface="Arial" pitchFamily="34" charset="0"/>
              </a:defRPr>
            </a:lvl2pPr>
            <a:lvl3pPr marL="1143000" indent="-228600" eaLnBrk="0" hangingPunct="0">
              <a:spcBef>
                <a:spcPts val="500"/>
              </a:spcBef>
              <a:buClr>
                <a:srgbClr val="7D8F67"/>
              </a:buClr>
              <a:buSzPct val="100000"/>
              <a:buFont typeface="Wingdings" pitchFamily="2" charset="2"/>
              <a:buChar char="§"/>
              <a:defRPr sz="2300">
                <a:solidFill>
                  <a:srgbClr val="CC6600"/>
                </a:solidFill>
                <a:latin typeface="Arial" pitchFamily="34" charset="0"/>
                <a:ea typeface="ＭＳ Ｐゴシック" pitchFamily="34" charset="-128"/>
                <a:cs typeface="Arial" pitchFamily="34" charset="0"/>
              </a:defRPr>
            </a:lvl3pPr>
            <a:lvl4pPr marL="1600200" indent="-228600" eaLnBrk="0" hangingPunct="0">
              <a:spcBef>
                <a:spcPts val="400"/>
              </a:spcBef>
              <a:buClr>
                <a:srgbClr val="A5AB81"/>
              </a:buClr>
              <a:buSzPct val="75000"/>
              <a:buFont typeface="Wingdings" pitchFamily="2" charset="2"/>
              <a:buChar char=""/>
              <a:defRPr sz="2000">
                <a:solidFill>
                  <a:srgbClr val="FF9933"/>
                </a:solidFill>
                <a:latin typeface="Tw Cen MT" pitchFamily="34" charset="0"/>
                <a:ea typeface="ＭＳ Ｐゴシック" pitchFamily="34" charset="-128"/>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9pPr>
          </a:lstStyle>
          <a:p>
            <a:pPr eaLnBrk="1" hangingPunct="1">
              <a:spcBef>
                <a:spcPct val="50000"/>
              </a:spcBef>
              <a:buClrTx/>
              <a:buSzTx/>
              <a:buFontTx/>
              <a:buNone/>
            </a:pPr>
            <a:r>
              <a:rPr lang="fr-FR" altLang="en-US" sz="2000" smtClean="0">
                <a:solidFill>
                  <a:prstClr val="black"/>
                </a:solidFill>
                <a:latin typeface="Times" charset="0"/>
              </a:rPr>
              <a:t>Pets</a:t>
            </a:r>
          </a:p>
        </p:txBody>
      </p:sp>
      <p:sp>
        <p:nvSpPr>
          <p:cNvPr id="14343" name="Text Box 7"/>
          <p:cNvSpPr txBox="1">
            <a:spLocks noChangeArrowheads="1"/>
          </p:cNvSpPr>
          <p:nvPr/>
        </p:nvSpPr>
        <p:spPr bwMode="auto">
          <a:xfrm>
            <a:off x="990600" y="302895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eaLnBrk="0" hangingPunct="0">
              <a:spcBef>
                <a:spcPts val="700"/>
              </a:spcBef>
              <a:buClr>
                <a:schemeClr val="accent2"/>
              </a:buClr>
              <a:buSzPct val="110000"/>
              <a:buFont typeface="Wingdings" pitchFamily="2" charset="2"/>
              <a:buChar char="§"/>
              <a:defRPr sz="2900" b="1">
                <a:solidFill>
                  <a:srgbClr val="4C7C8B"/>
                </a:solidFill>
                <a:latin typeface="Arial" pitchFamily="34" charset="0"/>
                <a:ea typeface="ＭＳ Ｐゴシック" pitchFamily="34" charset="-128"/>
                <a:cs typeface="Arial" pitchFamily="34" charset="0"/>
              </a:defRPr>
            </a:lvl1pPr>
            <a:lvl2pPr marL="742950" indent="-285750" eaLnBrk="0" hangingPunct="0">
              <a:spcBef>
                <a:spcPts val="550"/>
              </a:spcBef>
              <a:buClr>
                <a:srgbClr val="32525D"/>
              </a:buClr>
              <a:buSzPct val="100000"/>
              <a:buFont typeface="Arial" pitchFamily="34" charset="0"/>
              <a:buChar char="•"/>
              <a:defRPr sz="2600">
                <a:solidFill>
                  <a:srgbClr val="7D8F67"/>
                </a:solidFill>
                <a:latin typeface="Arial" pitchFamily="34" charset="0"/>
                <a:ea typeface="ＭＳ Ｐゴシック" pitchFamily="34" charset="-128"/>
                <a:cs typeface="Arial" pitchFamily="34" charset="0"/>
              </a:defRPr>
            </a:lvl2pPr>
            <a:lvl3pPr marL="1143000" indent="-228600" eaLnBrk="0" hangingPunct="0">
              <a:spcBef>
                <a:spcPts val="500"/>
              </a:spcBef>
              <a:buClr>
                <a:srgbClr val="7D8F67"/>
              </a:buClr>
              <a:buSzPct val="100000"/>
              <a:buFont typeface="Wingdings" pitchFamily="2" charset="2"/>
              <a:buChar char="§"/>
              <a:defRPr sz="2300">
                <a:solidFill>
                  <a:srgbClr val="CC6600"/>
                </a:solidFill>
                <a:latin typeface="Arial" pitchFamily="34" charset="0"/>
                <a:ea typeface="ＭＳ Ｐゴシック" pitchFamily="34" charset="-128"/>
                <a:cs typeface="Arial" pitchFamily="34" charset="0"/>
              </a:defRPr>
            </a:lvl3pPr>
            <a:lvl4pPr marL="1600200" indent="-228600" eaLnBrk="0" hangingPunct="0">
              <a:spcBef>
                <a:spcPts val="400"/>
              </a:spcBef>
              <a:buClr>
                <a:srgbClr val="A5AB81"/>
              </a:buClr>
              <a:buSzPct val="75000"/>
              <a:buFont typeface="Wingdings" pitchFamily="2" charset="2"/>
              <a:buChar char=""/>
              <a:defRPr sz="2000">
                <a:solidFill>
                  <a:srgbClr val="FF9933"/>
                </a:solidFill>
                <a:latin typeface="Tw Cen MT" pitchFamily="34" charset="0"/>
                <a:ea typeface="ＭＳ Ｐゴシック" pitchFamily="34" charset="-128"/>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9pPr>
          </a:lstStyle>
          <a:p>
            <a:pPr eaLnBrk="1" hangingPunct="1">
              <a:spcBef>
                <a:spcPct val="50000"/>
              </a:spcBef>
              <a:buClrTx/>
              <a:buSzTx/>
              <a:buFontTx/>
              <a:buNone/>
            </a:pPr>
            <a:r>
              <a:rPr lang="fr-FR" altLang="en-US" sz="2000" smtClean="0">
                <a:solidFill>
                  <a:prstClr val="black"/>
                </a:solidFill>
                <a:latin typeface="Times" charset="0"/>
              </a:rPr>
              <a:t>Feeds</a:t>
            </a:r>
          </a:p>
        </p:txBody>
      </p:sp>
      <p:sp>
        <p:nvSpPr>
          <p:cNvPr id="14344" name="Text Box 8"/>
          <p:cNvSpPr txBox="1">
            <a:spLocks noChangeArrowheads="1"/>
          </p:cNvSpPr>
          <p:nvPr/>
        </p:nvSpPr>
        <p:spPr bwMode="auto">
          <a:xfrm>
            <a:off x="7010400" y="3140075"/>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eaLnBrk="0" hangingPunct="0">
              <a:spcBef>
                <a:spcPts val="700"/>
              </a:spcBef>
              <a:buClr>
                <a:schemeClr val="accent2"/>
              </a:buClr>
              <a:buSzPct val="110000"/>
              <a:buFont typeface="Wingdings" pitchFamily="2" charset="2"/>
              <a:buChar char="§"/>
              <a:defRPr sz="2900" b="1">
                <a:solidFill>
                  <a:srgbClr val="4C7C8B"/>
                </a:solidFill>
                <a:latin typeface="Arial" pitchFamily="34" charset="0"/>
                <a:ea typeface="ＭＳ Ｐゴシック" pitchFamily="34" charset="-128"/>
                <a:cs typeface="Arial" pitchFamily="34" charset="0"/>
              </a:defRPr>
            </a:lvl1pPr>
            <a:lvl2pPr marL="742950" indent="-285750" eaLnBrk="0" hangingPunct="0">
              <a:spcBef>
                <a:spcPts val="550"/>
              </a:spcBef>
              <a:buClr>
                <a:srgbClr val="32525D"/>
              </a:buClr>
              <a:buSzPct val="100000"/>
              <a:buFont typeface="Arial" pitchFamily="34" charset="0"/>
              <a:buChar char="•"/>
              <a:defRPr sz="2600">
                <a:solidFill>
                  <a:srgbClr val="7D8F67"/>
                </a:solidFill>
                <a:latin typeface="Arial" pitchFamily="34" charset="0"/>
                <a:ea typeface="ＭＳ Ｐゴシック" pitchFamily="34" charset="-128"/>
                <a:cs typeface="Arial" pitchFamily="34" charset="0"/>
              </a:defRPr>
            </a:lvl2pPr>
            <a:lvl3pPr marL="1143000" indent="-228600" eaLnBrk="0" hangingPunct="0">
              <a:spcBef>
                <a:spcPts val="500"/>
              </a:spcBef>
              <a:buClr>
                <a:srgbClr val="7D8F67"/>
              </a:buClr>
              <a:buSzPct val="100000"/>
              <a:buFont typeface="Wingdings" pitchFamily="2" charset="2"/>
              <a:buChar char="§"/>
              <a:defRPr sz="2300">
                <a:solidFill>
                  <a:srgbClr val="CC6600"/>
                </a:solidFill>
                <a:latin typeface="Arial" pitchFamily="34" charset="0"/>
                <a:ea typeface="ＭＳ Ｐゴシック" pitchFamily="34" charset="-128"/>
                <a:cs typeface="Arial" pitchFamily="34" charset="0"/>
              </a:defRPr>
            </a:lvl3pPr>
            <a:lvl4pPr marL="1600200" indent="-228600" eaLnBrk="0" hangingPunct="0">
              <a:spcBef>
                <a:spcPts val="400"/>
              </a:spcBef>
              <a:buClr>
                <a:srgbClr val="A5AB81"/>
              </a:buClr>
              <a:buSzPct val="75000"/>
              <a:buFont typeface="Wingdings" pitchFamily="2" charset="2"/>
              <a:buChar char=""/>
              <a:defRPr sz="2000">
                <a:solidFill>
                  <a:srgbClr val="FF9933"/>
                </a:solidFill>
                <a:latin typeface="Tw Cen MT" pitchFamily="34" charset="0"/>
                <a:ea typeface="ＭＳ Ｐゴシック" pitchFamily="34" charset="-128"/>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9pPr>
          </a:lstStyle>
          <a:p>
            <a:pPr eaLnBrk="1" hangingPunct="1">
              <a:spcBef>
                <a:spcPct val="50000"/>
              </a:spcBef>
              <a:buClrTx/>
              <a:buSzTx/>
              <a:buFontTx/>
              <a:buNone/>
            </a:pPr>
            <a:r>
              <a:rPr lang="fr-FR" altLang="en-US" sz="2000" smtClean="0">
                <a:solidFill>
                  <a:prstClr val="black"/>
                </a:solidFill>
                <a:latin typeface="Times" charset="0"/>
              </a:rPr>
              <a:t>Humans</a:t>
            </a:r>
          </a:p>
        </p:txBody>
      </p:sp>
      <p:sp>
        <p:nvSpPr>
          <p:cNvPr id="14345" name="Text Box 9"/>
          <p:cNvSpPr txBox="1">
            <a:spLocks noChangeArrowheads="1"/>
          </p:cNvSpPr>
          <p:nvPr/>
        </p:nvSpPr>
        <p:spPr bwMode="auto">
          <a:xfrm>
            <a:off x="6553200" y="4168775"/>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eaLnBrk="0" hangingPunct="0">
              <a:spcBef>
                <a:spcPts val="700"/>
              </a:spcBef>
              <a:buClr>
                <a:schemeClr val="accent2"/>
              </a:buClr>
              <a:buSzPct val="110000"/>
              <a:buFont typeface="Wingdings" pitchFamily="2" charset="2"/>
              <a:buChar char="§"/>
              <a:defRPr sz="2900" b="1">
                <a:solidFill>
                  <a:srgbClr val="4C7C8B"/>
                </a:solidFill>
                <a:latin typeface="Arial" pitchFamily="34" charset="0"/>
                <a:ea typeface="ＭＳ Ｐゴシック" pitchFamily="34" charset="-128"/>
                <a:cs typeface="Arial" pitchFamily="34" charset="0"/>
              </a:defRPr>
            </a:lvl1pPr>
            <a:lvl2pPr marL="742950" indent="-285750" eaLnBrk="0" hangingPunct="0">
              <a:spcBef>
                <a:spcPts val="550"/>
              </a:spcBef>
              <a:buClr>
                <a:srgbClr val="32525D"/>
              </a:buClr>
              <a:buSzPct val="100000"/>
              <a:buFont typeface="Arial" pitchFamily="34" charset="0"/>
              <a:buChar char="•"/>
              <a:defRPr sz="2600">
                <a:solidFill>
                  <a:srgbClr val="7D8F67"/>
                </a:solidFill>
                <a:latin typeface="Arial" pitchFamily="34" charset="0"/>
                <a:ea typeface="ＭＳ Ｐゴシック" pitchFamily="34" charset="-128"/>
                <a:cs typeface="Arial" pitchFamily="34" charset="0"/>
              </a:defRPr>
            </a:lvl2pPr>
            <a:lvl3pPr marL="1143000" indent="-228600" eaLnBrk="0" hangingPunct="0">
              <a:spcBef>
                <a:spcPts val="500"/>
              </a:spcBef>
              <a:buClr>
                <a:srgbClr val="7D8F67"/>
              </a:buClr>
              <a:buSzPct val="100000"/>
              <a:buFont typeface="Wingdings" pitchFamily="2" charset="2"/>
              <a:buChar char="§"/>
              <a:defRPr sz="2300">
                <a:solidFill>
                  <a:srgbClr val="CC6600"/>
                </a:solidFill>
                <a:latin typeface="Arial" pitchFamily="34" charset="0"/>
                <a:ea typeface="ＭＳ Ｐゴシック" pitchFamily="34" charset="-128"/>
                <a:cs typeface="Arial" pitchFamily="34" charset="0"/>
              </a:defRPr>
            </a:lvl3pPr>
            <a:lvl4pPr marL="1600200" indent="-228600" eaLnBrk="0" hangingPunct="0">
              <a:spcBef>
                <a:spcPts val="400"/>
              </a:spcBef>
              <a:buClr>
                <a:srgbClr val="A5AB81"/>
              </a:buClr>
              <a:buSzPct val="75000"/>
              <a:buFont typeface="Wingdings" pitchFamily="2" charset="2"/>
              <a:buChar char=""/>
              <a:defRPr sz="2000">
                <a:solidFill>
                  <a:srgbClr val="FF9933"/>
                </a:solidFill>
                <a:latin typeface="Tw Cen MT" pitchFamily="34" charset="0"/>
                <a:ea typeface="ＭＳ Ｐゴシック" pitchFamily="34" charset="-128"/>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9pPr>
          </a:lstStyle>
          <a:p>
            <a:pPr eaLnBrk="1" hangingPunct="1">
              <a:spcBef>
                <a:spcPct val="50000"/>
              </a:spcBef>
              <a:buClrTx/>
              <a:buSzTx/>
              <a:buFontTx/>
              <a:buNone/>
            </a:pPr>
            <a:r>
              <a:rPr lang="fr-FR" altLang="en-US" sz="2000" smtClean="0">
                <a:solidFill>
                  <a:prstClr val="black"/>
                </a:solidFill>
                <a:latin typeface="Times" charset="0"/>
              </a:rPr>
              <a:t>Produce</a:t>
            </a:r>
          </a:p>
        </p:txBody>
      </p:sp>
      <p:sp>
        <p:nvSpPr>
          <p:cNvPr id="14346" name="Line 11"/>
          <p:cNvSpPr>
            <a:spLocks noChangeShapeType="1"/>
          </p:cNvSpPr>
          <p:nvPr/>
        </p:nvSpPr>
        <p:spPr bwMode="auto">
          <a:xfrm flipV="1">
            <a:off x="2286000" y="3486150"/>
            <a:ext cx="1066800" cy="0"/>
          </a:xfrm>
          <a:prstGeom prst="line">
            <a:avLst/>
          </a:prstGeom>
          <a:noFill/>
          <a:ln w="381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lIns="68973" tIns="34487" rIns="68973" bIns="34487" anchor="ctr"/>
          <a:lstStyle/>
          <a:p>
            <a:endParaRPr lang="en-US" smtClean="0">
              <a:solidFill>
                <a:prstClr val="black"/>
              </a:solidFill>
              <a:ea typeface="ＭＳ Ｐゴシック" pitchFamily="34" charset="-128"/>
            </a:endParaRPr>
          </a:p>
        </p:txBody>
      </p:sp>
      <p:sp>
        <p:nvSpPr>
          <p:cNvPr id="14347" name="Line 12"/>
          <p:cNvSpPr>
            <a:spLocks noChangeShapeType="1"/>
          </p:cNvSpPr>
          <p:nvPr/>
        </p:nvSpPr>
        <p:spPr bwMode="auto">
          <a:xfrm flipV="1">
            <a:off x="5410200" y="3143250"/>
            <a:ext cx="1371600" cy="0"/>
          </a:xfrm>
          <a:prstGeom prst="line">
            <a:avLst/>
          </a:prstGeom>
          <a:noFill/>
          <a:ln w="381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lIns="68973" tIns="34487" rIns="68973" bIns="34487" anchor="ctr"/>
          <a:lstStyle/>
          <a:p>
            <a:endParaRPr lang="en-US" smtClean="0">
              <a:solidFill>
                <a:prstClr val="black"/>
              </a:solidFill>
              <a:ea typeface="ＭＳ Ｐゴシック" pitchFamily="34" charset="-128"/>
            </a:endParaRPr>
          </a:p>
        </p:txBody>
      </p:sp>
      <p:sp>
        <p:nvSpPr>
          <p:cNvPr id="14348" name="Line 13"/>
          <p:cNvSpPr>
            <a:spLocks noChangeShapeType="1"/>
          </p:cNvSpPr>
          <p:nvPr/>
        </p:nvSpPr>
        <p:spPr bwMode="auto">
          <a:xfrm flipV="1">
            <a:off x="5486400" y="1809750"/>
            <a:ext cx="1970088" cy="1104900"/>
          </a:xfrm>
          <a:prstGeom prst="line">
            <a:avLst/>
          </a:prstGeom>
          <a:noFill/>
          <a:ln w="381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lIns="68973" tIns="34487" rIns="68973" bIns="34487" anchor="ctr"/>
          <a:lstStyle/>
          <a:p>
            <a:endParaRPr lang="en-US" smtClean="0">
              <a:solidFill>
                <a:prstClr val="black"/>
              </a:solidFill>
              <a:ea typeface="ＭＳ Ｐゴシック" pitchFamily="34" charset="-128"/>
            </a:endParaRPr>
          </a:p>
        </p:txBody>
      </p:sp>
      <p:sp>
        <p:nvSpPr>
          <p:cNvPr id="14349" name="Line 14"/>
          <p:cNvSpPr>
            <a:spLocks noChangeShapeType="1"/>
          </p:cNvSpPr>
          <p:nvPr/>
        </p:nvSpPr>
        <p:spPr bwMode="auto">
          <a:xfrm flipV="1">
            <a:off x="7124700" y="3482975"/>
            <a:ext cx="652463" cy="684213"/>
          </a:xfrm>
          <a:prstGeom prst="line">
            <a:avLst/>
          </a:prstGeom>
          <a:noFill/>
          <a:ln w="381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lIns="68973" tIns="34487" rIns="68973" bIns="34487" anchor="ctr"/>
          <a:lstStyle/>
          <a:p>
            <a:endParaRPr lang="en-US" smtClean="0">
              <a:solidFill>
                <a:prstClr val="black"/>
              </a:solidFill>
              <a:ea typeface="ＭＳ Ｐゴシック" pitchFamily="34" charset="-128"/>
            </a:endParaRPr>
          </a:p>
        </p:txBody>
      </p:sp>
      <p:sp>
        <p:nvSpPr>
          <p:cNvPr id="14350" name="Line 15"/>
          <p:cNvSpPr>
            <a:spLocks noChangeShapeType="1"/>
          </p:cNvSpPr>
          <p:nvPr/>
        </p:nvSpPr>
        <p:spPr bwMode="auto">
          <a:xfrm flipH="1" flipV="1">
            <a:off x="1616075" y="2068513"/>
            <a:ext cx="1584325" cy="725487"/>
          </a:xfrm>
          <a:prstGeom prst="line">
            <a:avLst/>
          </a:prstGeom>
          <a:noFill/>
          <a:ln w="381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lIns="68973" tIns="34487" rIns="68973" bIns="34487" anchor="ctr"/>
          <a:lstStyle/>
          <a:p>
            <a:endParaRPr lang="en-US" smtClean="0">
              <a:solidFill>
                <a:prstClr val="black"/>
              </a:solidFill>
              <a:ea typeface="ＭＳ Ｐゴシック" pitchFamily="34" charset="-128"/>
            </a:endParaRPr>
          </a:p>
        </p:txBody>
      </p:sp>
      <p:sp>
        <p:nvSpPr>
          <p:cNvPr id="14351" name="Line 16"/>
          <p:cNvSpPr>
            <a:spLocks noChangeShapeType="1"/>
          </p:cNvSpPr>
          <p:nvPr/>
        </p:nvSpPr>
        <p:spPr bwMode="auto">
          <a:xfrm flipH="1" flipV="1">
            <a:off x="4598988" y="3790950"/>
            <a:ext cx="201612" cy="517525"/>
          </a:xfrm>
          <a:prstGeom prst="line">
            <a:avLst/>
          </a:prstGeom>
          <a:noFill/>
          <a:ln w="381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lIns="68973" tIns="34487" rIns="68973" bIns="34487" anchor="ctr"/>
          <a:lstStyle/>
          <a:p>
            <a:endParaRPr lang="en-US" smtClean="0">
              <a:solidFill>
                <a:prstClr val="black"/>
              </a:solidFill>
              <a:ea typeface="ＭＳ Ｐゴシック" pitchFamily="34" charset="-128"/>
            </a:endParaRPr>
          </a:p>
        </p:txBody>
      </p:sp>
      <p:pic>
        <p:nvPicPr>
          <p:cNvPr id="206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334" y="1314440"/>
            <a:ext cx="1676667" cy="807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8748" y="1516989"/>
            <a:ext cx="1041635" cy="5856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1714" y="4407755"/>
            <a:ext cx="913715" cy="5712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5261" y="4458515"/>
            <a:ext cx="990239" cy="6154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1764" y="4229100"/>
            <a:ext cx="1158939" cy="6606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57" y="3340100"/>
            <a:ext cx="1600143" cy="800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2086" y="1470413"/>
            <a:ext cx="1142143" cy="5357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9" name="Line 26"/>
          <p:cNvSpPr>
            <a:spLocks noChangeShapeType="1"/>
          </p:cNvSpPr>
          <p:nvPr/>
        </p:nvSpPr>
        <p:spPr bwMode="auto">
          <a:xfrm flipV="1">
            <a:off x="7478713" y="2082800"/>
            <a:ext cx="293687" cy="431800"/>
          </a:xfrm>
          <a:prstGeom prst="line">
            <a:avLst/>
          </a:prstGeom>
          <a:noFill/>
          <a:ln w="381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lIns="68973" tIns="34487" rIns="68973" bIns="34487" anchor="ctr"/>
          <a:lstStyle/>
          <a:p>
            <a:endParaRPr lang="en-US" smtClean="0">
              <a:solidFill>
                <a:prstClr val="black"/>
              </a:solidFill>
              <a:ea typeface="ＭＳ Ｐゴシック" pitchFamily="34" charset="-128"/>
            </a:endParaRPr>
          </a:p>
        </p:txBody>
      </p:sp>
      <p:sp>
        <p:nvSpPr>
          <p:cNvPr id="14360" name="Line 27"/>
          <p:cNvSpPr>
            <a:spLocks noChangeShapeType="1"/>
          </p:cNvSpPr>
          <p:nvPr/>
        </p:nvSpPr>
        <p:spPr bwMode="auto">
          <a:xfrm flipV="1">
            <a:off x="5148263" y="3371850"/>
            <a:ext cx="1828800" cy="800100"/>
          </a:xfrm>
          <a:prstGeom prst="line">
            <a:avLst/>
          </a:prstGeom>
          <a:noFill/>
          <a:ln w="381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lIns="68973" tIns="34487" rIns="68973" bIns="34487" anchor="ctr"/>
          <a:lstStyle/>
          <a:p>
            <a:endParaRPr lang="en-US" smtClean="0">
              <a:solidFill>
                <a:prstClr val="black"/>
              </a:solidFill>
              <a:ea typeface="ＭＳ Ｐゴシック" pitchFamily="34" charset="-128"/>
            </a:endParaRPr>
          </a:p>
        </p:txBody>
      </p:sp>
      <p:sp>
        <p:nvSpPr>
          <p:cNvPr id="14361" name="Line 28"/>
          <p:cNvSpPr>
            <a:spLocks noChangeShapeType="1"/>
          </p:cNvSpPr>
          <p:nvPr/>
        </p:nvSpPr>
        <p:spPr bwMode="auto">
          <a:xfrm>
            <a:off x="3386138" y="2000250"/>
            <a:ext cx="3319462" cy="971550"/>
          </a:xfrm>
          <a:prstGeom prst="line">
            <a:avLst/>
          </a:prstGeom>
          <a:noFill/>
          <a:ln w="381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lIns="68973" tIns="34487" rIns="68973" bIns="34487" anchor="ctr"/>
          <a:lstStyle/>
          <a:p>
            <a:endParaRPr lang="en-US" smtClean="0">
              <a:solidFill>
                <a:prstClr val="black"/>
              </a:solidFill>
              <a:ea typeface="ＭＳ Ｐゴシック" pitchFamily="34" charset="-128"/>
            </a:endParaRPr>
          </a:p>
        </p:txBody>
      </p:sp>
      <p:sp>
        <p:nvSpPr>
          <p:cNvPr id="14362" name="Text Box 29"/>
          <p:cNvSpPr txBox="1">
            <a:spLocks noChangeArrowheads="1"/>
          </p:cNvSpPr>
          <p:nvPr/>
        </p:nvSpPr>
        <p:spPr bwMode="auto">
          <a:xfrm>
            <a:off x="482600" y="4754563"/>
            <a:ext cx="2921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8973" tIns="34487" rIns="68973" bIns="34487">
            <a:spAutoFit/>
          </a:bodyPr>
          <a:lstStyle>
            <a:lvl1pPr eaLnBrk="0" hangingPunct="0">
              <a:spcBef>
                <a:spcPts val="700"/>
              </a:spcBef>
              <a:buClr>
                <a:schemeClr val="accent2"/>
              </a:buClr>
              <a:buSzPct val="110000"/>
              <a:buFont typeface="Wingdings" pitchFamily="2" charset="2"/>
              <a:buChar char="§"/>
              <a:defRPr sz="2900" b="1">
                <a:solidFill>
                  <a:srgbClr val="4C7C8B"/>
                </a:solidFill>
                <a:latin typeface="Arial" pitchFamily="34" charset="0"/>
                <a:ea typeface="ＭＳ Ｐゴシック" pitchFamily="34" charset="-128"/>
                <a:cs typeface="Arial" pitchFamily="34" charset="0"/>
              </a:defRPr>
            </a:lvl1pPr>
            <a:lvl2pPr marL="742950" indent="-285750" eaLnBrk="0" hangingPunct="0">
              <a:spcBef>
                <a:spcPts val="550"/>
              </a:spcBef>
              <a:buClr>
                <a:srgbClr val="32525D"/>
              </a:buClr>
              <a:buSzPct val="100000"/>
              <a:buFont typeface="Arial" pitchFamily="34" charset="0"/>
              <a:buChar char="•"/>
              <a:defRPr sz="2600">
                <a:solidFill>
                  <a:srgbClr val="7D8F67"/>
                </a:solidFill>
                <a:latin typeface="Arial" pitchFamily="34" charset="0"/>
                <a:ea typeface="ＭＳ Ｐゴシック" pitchFamily="34" charset="-128"/>
                <a:cs typeface="Arial" pitchFamily="34" charset="0"/>
              </a:defRPr>
            </a:lvl2pPr>
            <a:lvl3pPr marL="1143000" indent="-228600" eaLnBrk="0" hangingPunct="0">
              <a:spcBef>
                <a:spcPts val="500"/>
              </a:spcBef>
              <a:buClr>
                <a:srgbClr val="7D8F67"/>
              </a:buClr>
              <a:buSzPct val="100000"/>
              <a:buFont typeface="Wingdings" pitchFamily="2" charset="2"/>
              <a:buChar char="§"/>
              <a:defRPr sz="2300">
                <a:solidFill>
                  <a:srgbClr val="CC6600"/>
                </a:solidFill>
                <a:latin typeface="Arial" pitchFamily="34" charset="0"/>
                <a:ea typeface="ＭＳ Ｐゴシック" pitchFamily="34" charset="-128"/>
                <a:cs typeface="Arial" pitchFamily="34" charset="0"/>
              </a:defRPr>
            </a:lvl3pPr>
            <a:lvl4pPr marL="1600200" indent="-228600" eaLnBrk="0" hangingPunct="0">
              <a:spcBef>
                <a:spcPts val="400"/>
              </a:spcBef>
              <a:buClr>
                <a:srgbClr val="A5AB81"/>
              </a:buClr>
              <a:buSzPct val="75000"/>
              <a:buFont typeface="Wingdings" pitchFamily="2" charset="2"/>
              <a:buChar char=""/>
              <a:defRPr sz="2000">
                <a:solidFill>
                  <a:srgbClr val="FF9933"/>
                </a:solidFill>
                <a:latin typeface="Tw Cen MT" pitchFamily="34" charset="0"/>
                <a:ea typeface="ＭＳ Ｐゴシック" pitchFamily="34" charset="-128"/>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ＭＳ Ｐゴシック" pitchFamily="34" charset="-128"/>
              </a:defRPr>
            </a:lvl9pPr>
          </a:lstStyle>
          <a:p>
            <a:pPr eaLnBrk="1" hangingPunct="1">
              <a:spcBef>
                <a:spcPct val="0"/>
              </a:spcBef>
              <a:buClrTx/>
              <a:buSzTx/>
              <a:buFontTx/>
              <a:buNone/>
            </a:pPr>
            <a:r>
              <a:rPr lang="en-US" altLang="en-US" sz="1200" b="0" smtClean="0">
                <a:solidFill>
                  <a:srgbClr val="CC6600"/>
                </a:solidFill>
              </a:rPr>
              <a:t>Adapted from Nordmann P. 2005 CNFMI</a:t>
            </a:r>
            <a:endParaRPr lang="en-US" altLang="en-US" sz="1800" b="0" smtClean="0">
              <a:solidFill>
                <a:srgbClr val="CC6600"/>
              </a:solidFill>
              <a:latin typeface="Times New Roman" pitchFamily="18" charset="0"/>
            </a:endParaRPr>
          </a:p>
        </p:txBody>
      </p:sp>
      <p:sp>
        <p:nvSpPr>
          <p:cNvPr id="14363" name="Line 11"/>
          <p:cNvSpPr>
            <a:spLocks noChangeShapeType="1"/>
          </p:cNvSpPr>
          <p:nvPr/>
        </p:nvSpPr>
        <p:spPr bwMode="auto">
          <a:xfrm>
            <a:off x="2286000" y="3771900"/>
            <a:ext cx="1609725" cy="457200"/>
          </a:xfrm>
          <a:prstGeom prst="line">
            <a:avLst/>
          </a:prstGeom>
          <a:noFill/>
          <a:ln w="381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lIns="68973" tIns="34487" rIns="68973" bIns="34487" anchor="ctr"/>
          <a:lstStyle/>
          <a:p>
            <a:endParaRPr lang="en-US" smtClean="0">
              <a:solidFill>
                <a:prstClr val="black"/>
              </a:solidFill>
              <a:ea typeface="ＭＳ Ｐゴシック" pitchFamily="34" charset="-128"/>
            </a:endParaRPr>
          </a:p>
        </p:txBody>
      </p:sp>
      <p:pic>
        <p:nvPicPr>
          <p:cNvPr id="39" name="Picture 5" descr="Turkey flock"/>
          <p:cNvPicPr>
            <a:picLocks noChangeAspect="1" noChangeArrowheads="1"/>
          </p:cNvPicPr>
          <p:nvPr/>
        </p:nvPicPr>
        <p:blipFill>
          <a:blip r:embed="rId10"/>
          <a:srcRect/>
          <a:stretch>
            <a:fillRect/>
          </a:stretch>
        </p:blipFill>
        <p:spPr bwMode="auto">
          <a:xfrm>
            <a:off x="3386457" y="2800350"/>
            <a:ext cx="1850614" cy="989306"/>
          </a:xfrm>
          <a:prstGeom prst="rect">
            <a:avLst/>
          </a:prstGeom>
          <a:ln>
            <a:noFill/>
          </a:ln>
          <a:effectLst>
            <a:softEdge rad="112500"/>
          </a:effectLst>
        </p:spPr>
      </p:pic>
      <p:pic>
        <p:nvPicPr>
          <p:cNvPr id="5" name="Picture 4"/>
          <p:cNvPicPr>
            <a:picLocks noChangeAspect="1"/>
          </p:cNvPicPr>
          <p:nvPr/>
        </p:nvPicPr>
        <p:blipFill rotWithShape="1">
          <a:blip r:embed="rId11">
            <a:extLst>
              <a:ext uri="{28A0092B-C50C-407E-A947-70E740481C1C}">
                <a14:useLocalDpi xmlns:a14="http://schemas.microsoft.com/office/drawing/2010/main" val="0"/>
              </a:ext>
            </a:extLst>
          </a:blip>
          <a:srcRect b="21717"/>
          <a:stretch/>
        </p:blipFill>
        <p:spPr>
          <a:xfrm>
            <a:off x="6858570" y="2499996"/>
            <a:ext cx="1985061" cy="757554"/>
          </a:xfrm>
          <a:prstGeom prst="rect">
            <a:avLst/>
          </a:prstGeom>
          <a:ln>
            <a:noFill/>
          </a:ln>
          <a:effectLst>
            <a:softEdge rad="112500"/>
          </a:effectLst>
        </p:spPr>
      </p:pic>
      <p:sp>
        <p:nvSpPr>
          <p:cNvPr id="14366" name="Line 28"/>
          <p:cNvSpPr>
            <a:spLocks noChangeShapeType="1"/>
          </p:cNvSpPr>
          <p:nvPr/>
        </p:nvSpPr>
        <p:spPr bwMode="auto">
          <a:xfrm flipV="1">
            <a:off x="2590800" y="1717675"/>
            <a:ext cx="4800600" cy="0"/>
          </a:xfrm>
          <a:prstGeom prst="line">
            <a:avLst/>
          </a:prstGeom>
          <a:noFill/>
          <a:ln w="381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lIns="68973" tIns="34487" rIns="68973" bIns="34487" anchor="ctr"/>
          <a:lstStyle/>
          <a:p>
            <a:endParaRPr lang="en-US" smtClean="0">
              <a:solidFill>
                <a:prstClr val="black"/>
              </a:solidFill>
              <a:ea typeface="ＭＳ Ｐゴシック" pitchFamily="34" charset="-128"/>
            </a:endParaRPr>
          </a:p>
        </p:txBody>
      </p:sp>
      <p:sp>
        <p:nvSpPr>
          <p:cNvPr id="14367" name="Line 14"/>
          <p:cNvSpPr>
            <a:spLocks noChangeShapeType="1"/>
          </p:cNvSpPr>
          <p:nvPr/>
        </p:nvSpPr>
        <p:spPr bwMode="auto">
          <a:xfrm>
            <a:off x="5218113" y="3651250"/>
            <a:ext cx="1487487" cy="577850"/>
          </a:xfrm>
          <a:prstGeom prst="line">
            <a:avLst/>
          </a:prstGeom>
          <a:noFill/>
          <a:ln w="381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lIns="68973" tIns="34487" rIns="68973" bIns="34487" anchor="ctr"/>
          <a:lstStyle/>
          <a:p>
            <a:endParaRPr lang="en-US" smtClean="0">
              <a:solidFill>
                <a:prstClr val="black"/>
              </a:solidFill>
              <a:ea typeface="ＭＳ Ｐゴシック" pitchFamily="34" charset="-128"/>
            </a:endParaRPr>
          </a:p>
        </p:txBody>
      </p:sp>
      <p:cxnSp>
        <p:nvCxnSpPr>
          <p:cNvPr id="7" name="Elbow Connector 6"/>
          <p:cNvCxnSpPr/>
          <p:nvPr/>
        </p:nvCxnSpPr>
        <p:spPr>
          <a:xfrm rot="16200000" flipH="1">
            <a:off x="2024063" y="604838"/>
            <a:ext cx="2759075" cy="5534025"/>
          </a:xfrm>
          <a:prstGeom prst="bentConnector2">
            <a:avLst/>
          </a:prstGeom>
          <a:ln w="38100">
            <a:solidFill>
              <a:srgbClr val="4FCFCF"/>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20852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002720" y="129016"/>
            <a:ext cx="4806359" cy="742950"/>
          </a:xfrm>
        </p:spPr>
        <p:txBody>
          <a:bodyPr/>
          <a:lstStyle/>
          <a:p>
            <a:pPr algn="l"/>
            <a:r>
              <a:rPr lang="en-US" altLang="en-US" sz="2800" dirty="0" smtClean="0"/>
              <a:t>Antibiotic Uses in Animal Production</a:t>
            </a:r>
          </a:p>
        </p:txBody>
      </p:sp>
      <p:sp>
        <p:nvSpPr>
          <p:cNvPr id="74755" name="Rectangle 3"/>
          <p:cNvSpPr>
            <a:spLocks noGrp="1" noChangeArrowheads="1"/>
          </p:cNvSpPr>
          <p:nvPr>
            <p:ph sz="quarter" idx="4294967295"/>
          </p:nvPr>
        </p:nvSpPr>
        <p:spPr>
          <a:xfrm>
            <a:off x="4114800" y="1200150"/>
            <a:ext cx="4651374" cy="3733800"/>
          </a:xfrm>
          <a:prstGeom prst="rect">
            <a:avLst/>
          </a:prstGeom>
        </p:spPr>
        <p:txBody>
          <a:bodyPr/>
          <a:lstStyle/>
          <a:p>
            <a:r>
              <a:rPr lang="en-US" sz="2800" dirty="0" smtClean="0"/>
              <a:t>Treatment</a:t>
            </a:r>
          </a:p>
          <a:p>
            <a:pPr lvl="1"/>
            <a:r>
              <a:rPr lang="en-US" sz="2400" dirty="0" smtClean="0"/>
              <a:t>Sick animal(s), high doses</a:t>
            </a:r>
          </a:p>
          <a:p>
            <a:pPr lvl="1"/>
            <a:r>
              <a:rPr lang="en-US" sz="2800" dirty="0" smtClean="0"/>
              <a:t>Rx</a:t>
            </a:r>
            <a:r>
              <a:rPr lang="en-US" sz="2400" dirty="0" smtClean="0"/>
              <a:t>, some OTC</a:t>
            </a:r>
          </a:p>
          <a:p>
            <a:r>
              <a:rPr lang="en-US" sz="2800" dirty="0" smtClean="0"/>
              <a:t>Control</a:t>
            </a:r>
          </a:p>
          <a:p>
            <a:pPr lvl="1"/>
            <a:r>
              <a:rPr lang="en-US" sz="2400" dirty="0" smtClean="0"/>
              <a:t>Treat exposed groups</a:t>
            </a:r>
          </a:p>
          <a:p>
            <a:pPr lvl="1"/>
            <a:r>
              <a:rPr lang="en-US" sz="2400" dirty="0" smtClean="0"/>
              <a:t>Rx and OTC </a:t>
            </a:r>
          </a:p>
          <a:p>
            <a:endParaRPr lang="en-US" sz="2400" dirty="0" smtClean="0"/>
          </a:p>
          <a:p>
            <a:endParaRPr lang="en-US" sz="2400" dirty="0" smtClean="0"/>
          </a:p>
        </p:txBody>
      </p:sp>
      <p:pic>
        <p:nvPicPr>
          <p:cNvPr id="9" name="Picture 8" descr="j01786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73" y="2859220"/>
            <a:ext cx="3632200" cy="2052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51" y="361950"/>
            <a:ext cx="3718549" cy="2421070"/>
          </a:xfrm>
          <a:prstGeom prst="rect">
            <a:avLst/>
          </a:prstGeom>
          <a:effectLst>
            <a:softEdge rad="63500"/>
          </a:effectLst>
        </p:spPr>
      </p:pic>
    </p:spTree>
    <p:extLst>
      <p:ext uri="{BB962C8B-B14F-4D97-AF65-F5344CB8AC3E}">
        <p14:creationId xmlns:p14="http://schemas.microsoft.com/office/powerpoint/2010/main" val="3120934002"/>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rketing plan">
  <a:themeElements>
    <a:clrScheme name="Custom 4">
      <a:dk1>
        <a:sysClr val="windowText" lastClr="000000"/>
      </a:dk1>
      <a:lt1>
        <a:sysClr val="window" lastClr="FFFFFF"/>
      </a:lt1>
      <a:dk2>
        <a:srgbClr val="69676D"/>
      </a:dk2>
      <a:lt2>
        <a:srgbClr val="C9C2D1"/>
      </a:lt2>
      <a:accent1>
        <a:srgbClr val="56A6C2"/>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Median">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Override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emplate/>
  <TotalTime>0</TotalTime>
  <Words>1424</Words>
  <Application>Microsoft Office PowerPoint</Application>
  <PresentationFormat>On-screen Show (16:9)</PresentationFormat>
  <Paragraphs>198</Paragraphs>
  <Slides>17</Slides>
  <Notes>15</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Median</vt:lpstr>
      <vt:lpstr>Marketing plan</vt:lpstr>
      <vt:lpstr>1_Median</vt:lpstr>
      <vt:lpstr>Antibiotic Resistance: Animals, people, and bacteria</vt:lpstr>
      <vt:lpstr>The problem</vt:lpstr>
      <vt:lpstr>Antibiotic resistance 3 key concepts </vt:lpstr>
      <vt:lpstr>The Problem</vt:lpstr>
      <vt:lpstr>Why it’s not a simple problem</vt:lpstr>
      <vt:lpstr>Why it’s not a simple problem</vt:lpstr>
      <vt:lpstr>PowerPoint Presentation</vt:lpstr>
      <vt:lpstr>Sources of Antibiotic Resistance</vt:lpstr>
      <vt:lpstr>Antibiotic Uses in Animal Production</vt:lpstr>
      <vt:lpstr>Antibiotic Uses in Animal Production</vt:lpstr>
      <vt:lpstr>Antibiotic Sales</vt:lpstr>
      <vt:lpstr>Antibiotic Uses in Animal Production</vt:lpstr>
      <vt:lpstr>Why not antibiotic free?</vt:lpstr>
      <vt:lpstr>What’s Congress doing?</vt:lpstr>
      <vt:lpstr>Regulatory—FDA </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2009-12-16T17:49:49Z</dcterms:created>
  <dcterms:modified xsi:type="dcterms:W3CDTF">2014-06-02T17:47:03Z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TC101079691033</vt:lpwstr>
  </property>
</Properties>
</file>