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7" r:id="rId12"/>
    <p:sldId id="266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3913"/>
    <a:srgbClr val="66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0" autoAdjust="0"/>
    <p:restoredTop sz="90929"/>
  </p:normalViewPr>
  <p:slideViewPr>
    <p:cSldViewPr>
      <p:cViewPr varScale="1">
        <p:scale>
          <a:sx n="67" d="100"/>
          <a:sy n="67" d="100"/>
        </p:scale>
        <p:origin x="-17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Relationship between AMC  and Inspection</a:t>
            </a:r>
            <a:r>
              <a:rPr lang="en-US" baseline="0"/>
              <a:t>  Scores</a:t>
            </a:r>
            <a:endParaRPr lang="en-US"/>
          </a:p>
        </c:rich>
      </c:tx>
      <c:layout>
        <c:manualLayout>
          <c:xMode val="edge"/>
          <c:yMode val="edge"/>
          <c:x val="0.14234033245844269"/>
          <c:y val="1.8518518518518517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Sheet2!$K$4:$K$251</c:f>
              <c:numCache>
                <c:formatCode>General</c:formatCode>
                <c:ptCount val="248"/>
                <c:pt idx="0">
                  <c:v>100</c:v>
                </c:pt>
                <c:pt idx="1">
                  <c:v>100</c:v>
                </c:pt>
                <c:pt idx="2">
                  <c:v>95</c:v>
                </c:pt>
                <c:pt idx="3">
                  <c:v>95</c:v>
                </c:pt>
                <c:pt idx="4">
                  <c:v>95</c:v>
                </c:pt>
                <c:pt idx="5">
                  <c:v>95</c:v>
                </c:pt>
                <c:pt idx="6">
                  <c:v>95</c:v>
                </c:pt>
                <c:pt idx="7">
                  <c:v>95</c:v>
                </c:pt>
                <c:pt idx="8">
                  <c:v>90</c:v>
                </c:pt>
                <c:pt idx="9">
                  <c:v>90</c:v>
                </c:pt>
                <c:pt idx="10">
                  <c:v>90</c:v>
                </c:pt>
                <c:pt idx="11">
                  <c:v>90</c:v>
                </c:pt>
                <c:pt idx="12">
                  <c:v>90</c:v>
                </c:pt>
                <c:pt idx="13">
                  <c:v>90</c:v>
                </c:pt>
                <c:pt idx="14">
                  <c:v>90</c:v>
                </c:pt>
                <c:pt idx="15">
                  <c:v>90</c:v>
                </c:pt>
                <c:pt idx="16">
                  <c:v>85</c:v>
                </c:pt>
                <c:pt idx="17">
                  <c:v>85</c:v>
                </c:pt>
                <c:pt idx="18">
                  <c:v>85</c:v>
                </c:pt>
                <c:pt idx="19">
                  <c:v>85</c:v>
                </c:pt>
                <c:pt idx="20">
                  <c:v>85</c:v>
                </c:pt>
                <c:pt idx="21">
                  <c:v>85</c:v>
                </c:pt>
                <c:pt idx="22">
                  <c:v>85</c:v>
                </c:pt>
                <c:pt idx="23">
                  <c:v>85</c:v>
                </c:pt>
                <c:pt idx="24">
                  <c:v>85</c:v>
                </c:pt>
                <c:pt idx="25">
                  <c:v>85</c:v>
                </c:pt>
                <c:pt idx="26">
                  <c:v>85</c:v>
                </c:pt>
                <c:pt idx="27">
                  <c:v>85</c:v>
                </c:pt>
                <c:pt idx="28">
                  <c:v>85</c:v>
                </c:pt>
                <c:pt idx="29">
                  <c:v>85</c:v>
                </c:pt>
                <c:pt idx="30">
                  <c:v>85</c:v>
                </c:pt>
                <c:pt idx="31">
                  <c:v>85</c:v>
                </c:pt>
                <c:pt idx="32">
                  <c:v>85</c:v>
                </c:pt>
                <c:pt idx="33">
                  <c:v>85</c:v>
                </c:pt>
                <c:pt idx="34">
                  <c:v>85</c:v>
                </c:pt>
                <c:pt idx="35">
                  <c:v>85</c:v>
                </c:pt>
                <c:pt idx="36">
                  <c:v>85</c:v>
                </c:pt>
                <c:pt idx="37">
                  <c:v>85</c:v>
                </c:pt>
                <c:pt idx="38">
                  <c:v>85</c:v>
                </c:pt>
                <c:pt idx="39">
                  <c:v>85</c:v>
                </c:pt>
                <c:pt idx="40">
                  <c:v>80</c:v>
                </c:pt>
                <c:pt idx="41">
                  <c:v>80</c:v>
                </c:pt>
                <c:pt idx="42">
                  <c:v>80</c:v>
                </c:pt>
                <c:pt idx="43">
                  <c:v>80</c:v>
                </c:pt>
                <c:pt idx="44">
                  <c:v>80</c:v>
                </c:pt>
                <c:pt idx="45">
                  <c:v>80</c:v>
                </c:pt>
                <c:pt idx="46">
                  <c:v>80</c:v>
                </c:pt>
                <c:pt idx="47">
                  <c:v>80</c:v>
                </c:pt>
                <c:pt idx="48">
                  <c:v>80</c:v>
                </c:pt>
                <c:pt idx="49">
                  <c:v>80</c:v>
                </c:pt>
                <c:pt idx="50">
                  <c:v>80</c:v>
                </c:pt>
                <c:pt idx="51">
                  <c:v>80</c:v>
                </c:pt>
                <c:pt idx="52">
                  <c:v>80</c:v>
                </c:pt>
                <c:pt idx="53">
                  <c:v>80</c:v>
                </c:pt>
                <c:pt idx="54">
                  <c:v>80</c:v>
                </c:pt>
                <c:pt idx="55">
                  <c:v>80</c:v>
                </c:pt>
                <c:pt idx="56">
                  <c:v>80</c:v>
                </c:pt>
                <c:pt idx="57">
                  <c:v>80</c:v>
                </c:pt>
                <c:pt idx="58">
                  <c:v>80</c:v>
                </c:pt>
                <c:pt idx="59">
                  <c:v>80</c:v>
                </c:pt>
                <c:pt idx="60">
                  <c:v>80</c:v>
                </c:pt>
                <c:pt idx="61">
                  <c:v>80</c:v>
                </c:pt>
                <c:pt idx="62">
                  <c:v>80</c:v>
                </c:pt>
                <c:pt idx="63">
                  <c:v>80</c:v>
                </c:pt>
                <c:pt idx="64">
                  <c:v>80</c:v>
                </c:pt>
                <c:pt idx="65">
                  <c:v>80</c:v>
                </c:pt>
                <c:pt idx="66">
                  <c:v>80</c:v>
                </c:pt>
                <c:pt idx="67">
                  <c:v>80</c:v>
                </c:pt>
                <c:pt idx="68">
                  <c:v>80</c:v>
                </c:pt>
                <c:pt idx="69">
                  <c:v>80</c:v>
                </c:pt>
                <c:pt idx="70">
                  <c:v>80</c:v>
                </c:pt>
                <c:pt idx="71">
                  <c:v>80</c:v>
                </c:pt>
                <c:pt idx="72">
                  <c:v>80</c:v>
                </c:pt>
                <c:pt idx="73">
                  <c:v>80</c:v>
                </c:pt>
                <c:pt idx="74">
                  <c:v>80</c:v>
                </c:pt>
                <c:pt idx="75">
                  <c:v>75</c:v>
                </c:pt>
                <c:pt idx="76">
                  <c:v>75</c:v>
                </c:pt>
                <c:pt idx="77">
                  <c:v>75</c:v>
                </c:pt>
                <c:pt idx="78">
                  <c:v>75</c:v>
                </c:pt>
                <c:pt idx="79">
                  <c:v>75</c:v>
                </c:pt>
                <c:pt idx="80">
                  <c:v>75</c:v>
                </c:pt>
                <c:pt idx="81">
                  <c:v>75</c:v>
                </c:pt>
                <c:pt idx="82">
                  <c:v>75</c:v>
                </c:pt>
                <c:pt idx="83">
                  <c:v>75</c:v>
                </c:pt>
                <c:pt idx="84">
                  <c:v>75</c:v>
                </c:pt>
                <c:pt idx="85">
                  <c:v>75</c:v>
                </c:pt>
                <c:pt idx="86">
                  <c:v>75</c:v>
                </c:pt>
                <c:pt idx="87">
                  <c:v>75</c:v>
                </c:pt>
                <c:pt idx="88">
                  <c:v>75</c:v>
                </c:pt>
                <c:pt idx="89">
                  <c:v>75</c:v>
                </c:pt>
                <c:pt idx="90">
                  <c:v>75</c:v>
                </c:pt>
                <c:pt idx="91">
                  <c:v>75</c:v>
                </c:pt>
                <c:pt idx="92">
                  <c:v>75</c:v>
                </c:pt>
                <c:pt idx="93">
                  <c:v>75</c:v>
                </c:pt>
                <c:pt idx="94">
                  <c:v>75</c:v>
                </c:pt>
                <c:pt idx="95">
                  <c:v>75</c:v>
                </c:pt>
                <c:pt idx="96">
                  <c:v>75</c:v>
                </c:pt>
                <c:pt idx="97">
                  <c:v>75</c:v>
                </c:pt>
                <c:pt idx="98">
                  <c:v>75</c:v>
                </c:pt>
                <c:pt idx="99">
                  <c:v>75</c:v>
                </c:pt>
                <c:pt idx="100">
                  <c:v>75</c:v>
                </c:pt>
                <c:pt idx="101">
                  <c:v>75</c:v>
                </c:pt>
                <c:pt idx="102">
                  <c:v>75</c:v>
                </c:pt>
                <c:pt idx="103">
                  <c:v>75</c:v>
                </c:pt>
                <c:pt idx="104">
                  <c:v>75</c:v>
                </c:pt>
                <c:pt idx="105">
                  <c:v>75</c:v>
                </c:pt>
                <c:pt idx="106">
                  <c:v>75</c:v>
                </c:pt>
                <c:pt idx="107">
                  <c:v>75</c:v>
                </c:pt>
                <c:pt idx="108">
                  <c:v>75</c:v>
                </c:pt>
                <c:pt idx="109">
                  <c:v>75</c:v>
                </c:pt>
                <c:pt idx="110">
                  <c:v>70</c:v>
                </c:pt>
                <c:pt idx="111">
                  <c:v>70</c:v>
                </c:pt>
                <c:pt idx="112">
                  <c:v>70</c:v>
                </c:pt>
                <c:pt idx="113">
                  <c:v>70</c:v>
                </c:pt>
                <c:pt idx="114">
                  <c:v>70</c:v>
                </c:pt>
                <c:pt idx="115">
                  <c:v>70</c:v>
                </c:pt>
                <c:pt idx="116">
                  <c:v>70</c:v>
                </c:pt>
                <c:pt idx="117">
                  <c:v>70</c:v>
                </c:pt>
                <c:pt idx="118">
                  <c:v>70</c:v>
                </c:pt>
                <c:pt idx="119">
                  <c:v>70</c:v>
                </c:pt>
                <c:pt idx="120">
                  <c:v>70</c:v>
                </c:pt>
                <c:pt idx="121">
                  <c:v>70</c:v>
                </c:pt>
                <c:pt idx="122">
                  <c:v>70</c:v>
                </c:pt>
                <c:pt idx="123">
                  <c:v>65</c:v>
                </c:pt>
                <c:pt idx="124">
                  <c:v>65</c:v>
                </c:pt>
                <c:pt idx="125">
                  <c:v>65</c:v>
                </c:pt>
                <c:pt idx="126">
                  <c:v>65</c:v>
                </c:pt>
                <c:pt idx="127">
                  <c:v>65</c:v>
                </c:pt>
                <c:pt idx="128">
                  <c:v>65</c:v>
                </c:pt>
                <c:pt idx="129">
                  <c:v>65</c:v>
                </c:pt>
                <c:pt idx="130">
                  <c:v>65</c:v>
                </c:pt>
                <c:pt idx="131">
                  <c:v>65</c:v>
                </c:pt>
                <c:pt idx="132">
                  <c:v>65</c:v>
                </c:pt>
                <c:pt idx="133">
                  <c:v>65</c:v>
                </c:pt>
                <c:pt idx="134">
                  <c:v>65</c:v>
                </c:pt>
                <c:pt idx="135">
                  <c:v>65</c:v>
                </c:pt>
                <c:pt idx="136">
                  <c:v>60</c:v>
                </c:pt>
                <c:pt idx="137">
                  <c:v>60</c:v>
                </c:pt>
                <c:pt idx="138">
                  <c:v>60</c:v>
                </c:pt>
                <c:pt idx="139">
                  <c:v>60</c:v>
                </c:pt>
                <c:pt idx="140">
                  <c:v>60</c:v>
                </c:pt>
                <c:pt idx="141">
                  <c:v>60</c:v>
                </c:pt>
                <c:pt idx="142">
                  <c:v>60</c:v>
                </c:pt>
                <c:pt idx="143">
                  <c:v>60</c:v>
                </c:pt>
                <c:pt idx="144">
                  <c:v>60</c:v>
                </c:pt>
                <c:pt idx="145">
                  <c:v>60</c:v>
                </c:pt>
                <c:pt idx="146">
                  <c:v>60</c:v>
                </c:pt>
                <c:pt idx="147">
                  <c:v>60</c:v>
                </c:pt>
                <c:pt idx="148">
                  <c:v>60</c:v>
                </c:pt>
                <c:pt idx="149">
                  <c:v>60</c:v>
                </c:pt>
                <c:pt idx="150">
                  <c:v>55</c:v>
                </c:pt>
                <c:pt idx="151">
                  <c:v>55</c:v>
                </c:pt>
                <c:pt idx="152">
                  <c:v>55</c:v>
                </c:pt>
                <c:pt idx="153">
                  <c:v>55</c:v>
                </c:pt>
                <c:pt idx="154">
                  <c:v>55</c:v>
                </c:pt>
                <c:pt idx="155">
                  <c:v>55</c:v>
                </c:pt>
                <c:pt idx="156">
                  <c:v>55</c:v>
                </c:pt>
                <c:pt idx="157">
                  <c:v>55</c:v>
                </c:pt>
                <c:pt idx="158">
                  <c:v>55</c:v>
                </c:pt>
                <c:pt idx="159">
                  <c:v>55</c:v>
                </c:pt>
                <c:pt idx="160">
                  <c:v>55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</c:v>
                </c:pt>
                <c:pt idx="168">
                  <c:v>50</c:v>
                </c:pt>
                <c:pt idx="169">
                  <c:v>45</c:v>
                </c:pt>
                <c:pt idx="170">
                  <c:v>45</c:v>
                </c:pt>
                <c:pt idx="171">
                  <c:v>45</c:v>
                </c:pt>
                <c:pt idx="172">
                  <c:v>45</c:v>
                </c:pt>
                <c:pt idx="173">
                  <c:v>45</c:v>
                </c:pt>
                <c:pt idx="174">
                  <c:v>45</c:v>
                </c:pt>
                <c:pt idx="175">
                  <c:v>45</c:v>
                </c:pt>
                <c:pt idx="176">
                  <c:v>45</c:v>
                </c:pt>
                <c:pt idx="177">
                  <c:v>40</c:v>
                </c:pt>
                <c:pt idx="178">
                  <c:v>40</c:v>
                </c:pt>
                <c:pt idx="179">
                  <c:v>40</c:v>
                </c:pt>
                <c:pt idx="180">
                  <c:v>40</c:v>
                </c:pt>
                <c:pt idx="181">
                  <c:v>40</c:v>
                </c:pt>
                <c:pt idx="182">
                  <c:v>40</c:v>
                </c:pt>
                <c:pt idx="183">
                  <c:v>40</c:v>
                </c:pt>
                <c:pt idx="184">
                  <c:v>40</c:v>
                </c:pt>
                <c:pt idx="185">
                  <c:v>40</c:v>
                </c:pt>
                <c:pt idx="186">
                  <c:v>40</c:v>
                </c:pt>
                <c:pt idx="187">
                  <c:v>35</c:v>
                </c:pt>
                <c:pt idx="188">
                  <c:v>35</c:v>
                </c:pt>
                <c:pt idx="189">
                  <c:v>35</c:v>
                </c:pt>
                <c:pt idx="190">
                  <c:v>35</c:v>
                </c:pt>
                <c:pt idx="191">
                  <c:v>35</c:v>
                </c:pt>
                <c:pt idx="192">
                  <c:v>35</c:v>
                </c:pt>
                <c:pt idx="193">
                  <c:v>35</c:v>
                </c:pt>
                <c:pt idx="194">
                  <c:v>35</c:v>
                </c:pt>
                <c:pt idx="195">
                  <c:v>35</c:v>
                </c:pt>
                <c:pt idx="196">
                  <c:v>30</c:v>
                </c:pt>
                <c:pt idx="197">
                  <c:v>30</c:v>
                </c:pt>
                <c:pt idx="198">
                  <c:v>30</c:v>
                </c:pt>
                <c:pt idx="199">
                  <c:v>30</c:v>
                </c:pt>
                <c:pt idx="200">
                  <c:v>30</c:v>
                </c:pt>
                <c:pt idx="201">
                  <c:v>30</c:v>
                </c:pt>
                <c:pt idx="202">
                  <c:v>30</c:v>
                </c:pt>
                <c:pt idx="203">
                  <c:v>30</c:v>
                </c:pt>
                <c:pt idx="204">
                  <c:v>30</c:v>
                </c:pt>
                <c:pt idx="205">
                  <c:v>30</c:v>
                </c:pt>
                <c:pt idx="206">
                  <c:v>25</c:v>
                </c:pt>
                <c:pt idx="207">
                  <c:v>25</c:v>
                </c:pt>
                <c:pt idx="208">
                  <c:v>25</c:v>
                </c:pt>
                <c:pt idx="209">
                  <c:v>25</c:v>
                </c:pt>
                <c:pt idx="210">
                  <c:v>25</c:v>
                </c:pt>
                <c:pt idx="211">
                  <c:v>25</c:v>
                </c:pt>
                <c:pt idx="212">
                  <c:v>25</c:v>
                </c:pt>
                <c:pt idx="213">
                  <c:v>20</c:v>
                </c:pt>
                <c:pt idx="214">
                  <c:v>20</c:v>
                </c:pt>
                <c:pt idx="215">
                  <c:v>20</c:v>
                </c:pt>
                <c:pt idx="216">
                  <c:v>20</c:v>
                </c:pt>
                <c:pt idx="217">
                  <c:v>20</c:v>
                </c:pt>
                <c:pt idx="218">
                  <c:v>20</c:v>
                </c:pt>
                <c:pt idx="219">
                  <c:v>20</c:v>
                </c:pt>
                <c:pt idx="220">
                  <c:v>20</c:v>
                </c:pt>
                <c:pt idx="221">
                  <c:v>15</c:v>
                </c:pt>
                <c:pt idx="222">
                  <c:v>15</c:v>
                </c:pt>
                <c:pt idx="223">
                  <c:v>15</c:v>
                </c:pt>
                <c:pt idx="224">
                  <c:v>15</c:v>
                </c:pt>
                <c:pt idx="225">
                  <c:v>15</c:v>
                </c:pt>
                <c:pt idx="226">
                  <c:v>15</c:v>
                </c:pt>
                <c:pt idx="227">
                  <c:v>15</c:v>
                </c:pt>
                <c:pt idx="228">
                  <c:v>15</c:v>
                </c:pt>
                <c:pt idx="229">
                  <c:v>15</c:v>
                </c:pt>
                <c:pt idx="230">
                  <c:v>15</c:v>
                </c:pt>
                <c:pt idx="231">
                  <c:v>10</c:v>
                </c:pt>
                <c:pt idx="232">
                  <c:v>10</c:v>
                </c:pt>
                <c:pt idx="233">
                  <c:v>10</c:v>
                </c:pt>
                <c:pt idx="234">
                  <c:v>10</c:v>
                </c:pt>
                <c:pt idx="235">
                  <c:v>10</c:v>
                </c:pt>
                <c:pt idx="236">
                  <c:v>10</c:v>
                </c:pt>
                <c:pt idx="237">
                  <c:v>5</c:v>
                </c:pt>
                <c:pt idx="238">
                  <c:v>5</c:v>
                </c:pt>
                <c:pt idx="239">
                  <c:v>5</c:v>
                </c:pt>
                <c:pt idx="240">
                  <c:v>5</c:v>
                </c:pt>
                <c:pt idx="241">
                  <c:v>5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</c:numCache>
            </c:numRef>
          </c:xVal>
          <c:yVal>
            <c:numRef>
              <c:f>Sheet2!$L$4:$L$251</c:f>
              <c:numCache>
                <c:formatCode>General</c:formatCode>
                <c:ptCount val="248"/>
                <c:pt idx="0">
                  <c:v>15</c:v>
                </c:pt>
                <c:pt idx="1">
                  <c:v>0</c:v>
                </c:pt>
                <c:pt idx="2">
                  <c:v>16</c:v>
                </c:pt>
                <c:pt idx="3">
                  <c:v>35</c:v>
                </c:pt>
                <c:pt idx="4">
                  <c:v>39</c:v>
                </c:pt>
                <c:pt idx="5">
                  <c:v>16</c:v>
                </c:pt>
                <c:pt idx="6">
                  <c:v>31</c:v>
                </c:pt>
                <c:pt idx="7">
                  <c:v>30</c:v>
                </c:pt>
                <c:pt idx="8">
                  <c:v>15</c:v>
                </c:pt>
                <c:pt idx="9">
                  <c:v>0</c:v>
                </c:pt>
                <c:pt idx="10">
                  <c:v>15</c:v>
                </c:pt>
                <c:pt idx="11">
                  <c:v>15</c:v>
                </c:pt>
                <c:pt idx="12">
                  <c:v>35</c:v>
                </c:pt>
                <c:pt idx="13">
                  <c:v>23</c:v>
                </c:pt>
                <c:pt idx="14">
                  <c:v>20</c:v>
                </c:pt>
                <c:pt idx="15">
                  <c:v>10</c:v>
                </c:pt>
                <c:pt idx="16">
                  <c:v>15</c:v>
                </c:pt>
                <c:pt idx="17">
                  <c:v>25</c:v>
                </c:pt>
                <c:pt idx="18">
                  <c:v>45</c:v>
                </c:pt>
                <c:pt idx="19">
                  <c:v>15</c:v>
                </c:pt>
                <c:pt idx="20">
                  <c:v>60</c:v>
                </c:pt>
                <c:pt idx="21">
                  <c:v>20</c:v>
                </c:pt>
                <c:pt idx="22">
                  <c:v>35</c:v>
                </c:pt>
                <c:pt idx="23">
                  <c:v>10</c:v>
                </c:pt>
                <c:pt idx="24">
                  <c:v>40</c:v>
                </c:pt>
                <c:pt idx="25">
                  <c:v>5</c:v>
                </c:pt>
                <c:pt idx="26">
                  <c:v>15</c:v>
                </c:pt>
                <c:pt idx="27">
                  <c:v>15</c:v>
                </c:pt>
                <c:pt idx="28">
                  <c:v>45</c:v>
                </c:pt>
                <c:pt idx="29">
                  <c:v>55</c:v>
                </c:pt>
                <c:pt idx="30">
                  <c:v>60</c:v>
                </c:pt>
                <c:pt idx="31">
                  <c:v>20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15</c:v>
                </c:pt>
                <c:pt idx="38">
                  <c:v>20</c:v>
                </c:pt>
                <c:pt idx="39">
                  <c:v>0</c:v>
                </c:pt>
                <c:pt idx="40">
                  <c:v>25</c:v>
                </c:pt>
                <c:pt idx="41">
                  <c:v>0</c:v>
                </c:pt>
                <c:pt idx="42">
                  <c:v>30</c:v>
                </c:pt>
                <c:pt idx="43">
                  <c:v>40</c:v>
                </c:pt>
                <c:pt idx="44">
                  <c:v>20</c:v>
                </c:pt>
                <c:pt idx="45">
                  <c:v>0</c:v>
                </c:pt>
                <c:pt idx="46">
                  <c:v>35</c:v>
                </c:pt>
                <c:pt idx="47">
                  <c:v>10</c:v>
                </c:pt>
                <c:pt idx="48">
                  <c:v>30</c:v>
                </c:pt>
                <c:pt idx="49">
                  <c:v>35</c:v>
                </c:pt>
                <c:pt idx="50">
                  <c:v>30</c:v>
                </c:pt>
                <c:pt idx="51">
                  <c:v>30</c:v>
                </c:pt>
                <c:pt idx="52">
                  <c:v>25</c:v>
                </c:pt>
                <c:pt idx="53">
                  <c:v>35</c:v>
                </c:pt>
                <c:pt idx="54">
                  <c:v>0</c:v>
                </c:pt>
                <c:pt idx="55">
                  <c:v>5</c:v>
                </c:pt>
                <c:pt idx="56">
                  <c:v>30</c:v>
                </c:pt>
                <c:pt idx="57">
                  <c:v>2</c:v>
                </c:pt>
                <c:pt idx="58">
                  <c:v>15</c:v>
                </c:pt>
                <c:pt idx="59">
                  <c:v>10</c:v>
                </c:pt>
                <c:pt idx="60">
                  <c:v>20</c:v>
                </c:pt>
                <c:pt idx="61">
                  <c:v>5</c:v>
                </c:pt>
                <c:pt idx="62">
                  <c:v>35</c:v>
                </c:pt>
                <c:pt idx="63">
                  <c:v>0</c:v>
                </c:pt>
                <c:pt idx="64">
                  <c:v>20</c:v>
                </c:pt>
                <c:pt idx="65">
                  <c:v>15</c:v>
                </c:pt>
                <c:pt idx="66">
                  <c:v>0</c:v>
                </c:pt>
                <c:pt idx="67">
                  <c:v>15</c:v>
                </c:pt>
                <c:pt idx="68">
                  <c:v>0</c:v>
                </c:pt>
                <c:pt idx="69">
                  <c:v>15</c:v>
                </c:pt>
                <c:pt idx="70">
                  <c:v>20</c:v>
                </c:pt>
                <c:pt idx="71">
                  <c:v>5</c:v>
                </c:pt>
                <c:pt idx="72">
                  <c:v>25</c:v>
                </c:pt>
                <c:pt idx="73">
                  <c:v>5</c:v>
                </c:pt>
                <c:pt idx="74">
                  <c:v>15</c:v>
                </c:pt>
                <c:pt idx="75">
                  <c:v>0</c:v>
                </c:pt>
                <c:pt idx="76">
                  <c:v>20</c:v>
                </c:pt>
                <c:pt idx="77">
                  <c:v>10</c:v>
                </c:pt>
                <c:pt idx="78">
                  <c:v>25</c:v>
                </c:pt>
                <c:pt idx="79">
                  <c:v>15</c:v>
                </c:pt>
                <c:pt idx="80">
                  <c:v>30</c:v>
                </c:pt>
                <c:pt idx="81">
                  <c:v>25</c:v>
                </c:pt>
                <c:pt idx="82">
                  <c:v>20</c:v>
                </c:pt>
                <c:pt idx="83">
                  <c:v>0</c:v>
                </c:pt>
                <c:pt idx="84">
                  <c:v>30</c:v>
                </c:pt>
                <c:pt idx="85">
                  <c:v>10</c:v>
                </c:pt>
                <c:pt idx="86">
                  <c:v>45</c:v>
                </c:pt>
                <c:pt idx="87">
                  <c:v>40</c:v>
                </c:pt>
                <c:pt idx="88">
                  <c:v>20</c:v>
                </c:pt>
                <c:pt idx="89">
                  <c:v>15</c:v>
                </c:pt>
                <c:pt idx="90">
                  <c:v>30</c:v>
                </c:pt>
                <c:pt idx="91">
                  <c:v>15</c:v>
                </c:pt>
                <c:pt idx="92">
                  <c:v>0</c:v>
                </c:pt>
                <c:pt idx="93">
                  <c:v>0</c:v>
                </c:pt>
                <c:pt idx="94">
                  <c:v>20</c:v>
                </c:pt>
                <c:pt idx="95">
                  <c:v>0</c:v>
                </c:pt>
                <c:pt idx="96">
                  <c:v>3</c:v>
                </c:pt>
                <c:pt idx="97">
                  <c:v>25</c:v>
                </c:pt>
                <c:pt idx="98">
                  <c:v>15</c:v>
                </c:pt>
                <c:pt idx="99">
                  <c:v>15</c:v>
                </c:pt>
                <c:pt idx="100">
                  <c:v>20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25</c:v>
                </c:pt>
                <c:pt idx="106">
                  <c:v>30</c:v>
                </c:pt>
                <c:pt idx="107">
                  <c:v>20</c:v>
                </c:pt>
                <c:pt idx="108">
                  <c:v>5</c:v>
                </c:pt>
                <c:pt idx="109">
                  <c:v>0</c:v>
                </c:pt>
                <c:pt idx="110">
                  <c:v>45</c:v>
                </c:pt>
                <c:pt idx="111">
                  <c:v>0</c:v>
                </c:pt>
                <c:pt idx="112">
                  <c:v>20</c:v>
                </c:pt>
                <c:pt idx="113">
                  <c:v>10</c:v>
                </c:pt>
                <c:pt idx="114">
                  <c:v>20</c:v>
                </c:pt>
                <c:pt idx="115">
                  <c:v>20</c:v>
                </c:pt>
                <c:pt idx="116">
                  <c:v>30</c:v>
                </c:pt>
                <c:pt idx="117">
                  <c:v>14</c:v>
                </c:pt>
                <c:pt idx="118">
                  <c:v>45</c:v>
                </c:pt>
                <c:pt idx="119">
                  <c:v>20</c:v>
                </c:pt>
                <c:pt idx="120">
                  <c:v>15</c:v>
                </c:pt>
                <c:pt idx="121">
                  <c:v>11</c:v>
                </c:pt>
                <c:pt idx="122">
                  <c:v>17</c:v>
                </c:pt>
                <c:pt idx="123">
                  <c:v>18</c:v>
                </c:pt>
                <c:pt idx="124">
                  <c:v>25</c:v>
                </c:pt>
                <c:pt idx="125">
                  <c:v>30</c:v>
                </c:pt>
                <c:pt idx="126">
                  <c:v>35</c:v>
                </c:pt>
                <c:pt idx="127">
                  <c:v>20</c:v>
                </c:pt>
                <c:pt idx="128">
                  <c:v>35</c:v>
                </c:pt>
                <c:pt idx="129">
                  <c:v>25</c:v>
                </c:pt>
                <c:pt idx="130">
                  <c:v>16</c:v>
                </c:pt>
                <c:pt idx="131">
                  <c:v>10</c:v>
                </c:pt>
                <c:pt idx="132">
                  <c:v>35</c:v>
                </c:pt>
                <c:pt idx="133">
                  <c:v>0</c:v>
                </c:pt>
                <c:pt idx="134">
                  <c:v>20</c:v>
                </c:pt>
                <c:pt idx="135">
                  <c:v>78</c:v>
                </c:pt>
                <c:pt idx="136">
                  <c:v>15</c:v>
                </c:pt>
                <c:pt idx="137">
                  <c:v>25</c:v>
                </c:pt>
                <c:pt idx="138">
                  <c:v>60</c:v>
                </c:pt>
                <c:pt idx="139">
                  <c:v>14</c:v>
                </c:pt>
                <c:pt idx="140">
                  <c:v>15</c:v>
                </c:pt>
                <c:pt idx="141">
                  <c:v>21</c:v>
                </c:pt>
                <c:pt idx="142">
                  <c:v>5</c:v>
                </c:pt>
                <c:pt idx="143">
                  <c:v>25</c:v>
                </c:pt>
                <c:pt idx="144">
                  <c:v>5</c:v>
                </c:pt>
                <c:pt idx="145">
                  <c:v>35</c:v>
                </c:pt>
                <c:pt idx="146">
                  <c:v>5</c:v>
                </c:pt>
                <c:pt idx="147">
                  <c:v>11</c:v>
                </c:pt>
                <c:pt idx="148">
                  <c:v>17</c:v>
                </c:pt>
                <c:pt idx="149">
                  <c:v>16</c:v>
                </c:pt>
                <c:pt idx="150">
                  <c:v>4</c:v>
                </c:pt>
                <c:pt idx="151">
                  <c:v>0</c:v>
                </c:pt>
                <c:pt idx="152">
                  <c:v>1</c:v>
                </c:pt>
                <c:pt idx="153">
                  <c:v>36</c:v>
                </c:pt>
                <c:pt idx="154">
                  <c:v>67</c:v>
                </c:pt>
                <c:pt idx="155">
                  <c:v>25</c:v>
                </c:pt>
                <c:pt idx="156">
                  <c:v>25</c:v>
                </c:pt>
                <c:pt idx="157">
                  <c:v>20</c:v>
                </c:pt>
                <c:pt idx="158">
                  <c:v>20</c:v>
                </c:pt>
                <c:pt idx="159">
                  <c:v>16</c:v>
                </c:pt>
                <c:pt idx="160">
                  <c:v>18</c:v>
                </c:pt>
                <c:pt idx="161">
                  <c:v>30</c:v>
                </c:pt>
                <c:pt idx="162">
                  <c:v>20</c:v>
                </c:pt>
                <c:pt idx="163">
                  <c:v>25</c:v>
                </c:pt>
                <c:pt idx="164">
                  <c:v>60</c:v>
                </c:pt>
                <c:pt idx="165">
                  <c:v>40</c:v>
                </c:pt>
                <c:pt idx="166">
                  <c:v>0</c:v>
                </c:pt>
                <c:pt idx="167">
                  <c:v>20</c:v>
                </c:pt>
                <c:pt idx="168">
                  <c:v>15</c:v>
                </c:pt>
                <c:pt idx="169">
                  <c:v>60</c:v>
                </c:pt>
                <c:pt idx="170">
                  <c:v>20</c:v>
                </c:pt>
                <c:pt idx="171">
                  <c:v>28</c:v>
                </c:pt>
                <c:pt idx="172">
                  <c:v>15</c:v>
                </c:pt>
                <c:pt idx="173">
                  <c:v>16</c:v>
                </c:pt>
                <c:pt idx="174">
                  <c:v>10</c:v>
                </c:pt>
                <c:pt idx="175">
                  <c:v>1</c:v>
                </c:pt>
                <c:pt idx="176">
                  <c:v>8</c:v>
                </c:pt>
                <c:pt idx="177">
                  <c:v>30</c:v>
                </c:pt>
                <c:pt idx="178">
                  <c:v>60</c:v>
                </c:pt>
                <c:pt idx="179">
                  <c:v>20</c:v>
                </c:pt>
                <c:pt idx="180">
                  <c:v>103</c:v>
                </c:pt>
                <c:pt idx="181">
                  <c:v>35</c:v>
                </c:pt>
                <c:pt idx="182">
                  <c:v>45</c:v>
                </c:pt>
                <c:pt idx="183">
                  <c:v>25</c:v>
                </c:pt>
                <c:pt idx="184">
                  <c:v>11</c:v>
                </c:pt>
                <c:pt idx="185">
                  <c:v>12</c:v>
                </c:pt>
                <c:pt idx="186">
                  <c:v>2</c:v>
                </c:pt>
                <c:pt idx="187">
                  <c:v>21</c:v>
                </c:pt>
                <c:pt idx="188">
                  <c:v>55</c:v>
                </c:pt>
                <c:pt idx="189">
                  <c:v>40</c:v>
                </c:pt>
                <c:pt idx="190">
                  <c:v>0</c:v>
                </c:pt>
                <c:pt idx="191">
                  <c:v>52</c:v>
                </c:pt>
                <c:pt idx="192">
                  <c:v>15</c:v>
                </c:pt>
                <c:pt idx="193">
                  <c:v>15</c:v>
                </c:pt>
                <c:pt idx="194">
                  <c:v>16</c:v>
                </c:pt>
                <c:pt idx="195">
                  <c:v>3</c:v>
                </c:pt>
                <c:pt idx="196">
                  <c:v>25</c:v>
                </c:pt>
                <c:pt idx="197">
                  <c:v>20</c:v>
                </c:pt>
                <c:pt idx="198">
                  <c:v>50</c:v>
                </c:pt>
                <c:pt idx="199">
                  <c:v>65</c:v>
                </c:pt>
                <c:pt idx="200">
                  <c:v>31</c:v>
                </c:pt>
                <c:pt idx="201">
                  <c:v>0</c:v>
                </c:pt>
                <c:pt idx="202">
                  <c:v>41</c:v>
                </c:pt>
                <c:pt idx="203">
                  <c:v>18</c:v>
                </c:pt>
                <c:pt idx="204">
                  <c:v>21</c:v>
                </c:pt>
                <c:pt idx="205">
                  <c:v>11</c:v>
                </c:pt>
                <c:pt idx="206">
                  <c:v>22</c:v>
                </c:pt>
                <c:pt idx="207">
                  <c:v>95</c:v>
                </c:pt>
                <c:pt idx="208">
                  <c:v>27</c:v>
                </c:pt>
                <c:pt idx="209">
                  <c:v>45</c:v>
                </c:pt>
                <c:pt idx="210">
                  <c:v>67</c:v>
                </c:pt>
                <c:pt idx="211">
                  <c:v>30</c:v>
                </c:pt>
                <c:pt idx="212">
                  <c:v>5</c:v>
                </c:pt>
                <c:pt idx="213">
                  <c:v>35</c:v>
                </c:pt>
                <c:pt idx="214">
                  <c:v>15</c:v>
                </c:pt>
                <c:pt idx="215">
                  <c:v>50</c:v>
                </c:pt>
                <c:pt idx="216">
                  <c:v>13</c:v>
                </c:pt>
                <c:pt idx="217">
                  <c:v>55</c:v>
                </c:pt>
                <c:pt idx="218">
                  <c:v>11</c:v>
                </c:pt>
                <c:pt idx="219">
                  <c:v>15</c:v>
                </c:pt>
                <c:pt idx="220">
                  <c:v>12</c:v>
                </c:pt>
                <c:pt idx="221">
                  <c:v>100</c:v>
                </c:pt>
                <c:pt idx="222">
                  <c:v>50</c:v>
                </c:pt>
                <c:pt idx="223">
                  <c:v>43</c:v>
                </c:pt>
                <c:pt idx="224">
                  <c:v>7</c:v>
                </c:pt>
                <c:pt idx="225">
                  <c:v>22</c:v>
                </c:pt>
                <c:pt idx="226">
                  <c:v>15</c:v>
                </c:pt>
                <c:pt idx="227">
                  <c:v>24</c:v>
                </c:pt>
                <c:pt idx="228">
                  <c:v>27</c:v>
                </c:pt>
                <c:pt idx="229">
                  <c:v>62</c:v>
                </c:pt>
                <c:pt idx="230">
                  <c:v>8</c:v>
                </c:pt>
                <c:pt idx="231">
                  <c:v>30</c:v>
                </c:pt>
                <c:pt idx="232">
                  <c:v>23</c:v>
                </c:pt>
                <c:pt idx="233">
                  <c:v>25</c:v>
                </c:pt>
                <c:pt idx="234">
                  <c:v>90</c:v>
                </c:pt>
                <c:pt idx="235">
                  <c:v>35</c:v>
                </c:pt>
                <c:pt idx="236">
                  <c:v>3</c:v>
                </c:pt>
                <c:pt idx="237">
                  <c:v>35</c:v>
                </c:pt>
                <c:pt idx="238">
                  <c:v>12</c:v>
                </c:pt>
                <c:pt idx="239">
                  <c:v>22</c:v>
                </c:pt>
                <c:pt idx="240">
                  <c:v>28</c:v>
                </c:pt>
                <c:pt idx="241">
                  <c:v>12</c:v>
                </c:pt>
                <c:pt idx="242">
                  <c:v>75</c:v>
                </c:pt>
                <c:pt idx="243">
                  <c:v>30</c:v>
                </c:pt>
                <c:pt idx="244">
                  <c:v>16</c:v>
                </c:pt>
                <c:pt idx="245">
                  <c:v>12</c:v>
                </c:pt>
                <c:pt idx="246">
                  <c:v>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852992"/>
        <c:axId val="92854912"/>
      </c:scatterChart>
      <c:valAx>
        <c:axId val="92852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AMC Score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2854912"/>
        <c:crosses val="autoZero"/>
        <c:crossBetween val="midCat"/>
      </c:valAx>
      <c:valAx>
        <c:axId val="92854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Inspection Score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8529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Complaints</c:v>
                </c:pt>
              </c:strCache>
            </c:strRef>
          </c:tx>
          <c:spPr>
            <a:solidFill>
              <a:schemeClr val="tx2">
                <a:lumMod val="65000"/>
                <a:lumOff val="35000"/>
              </a:schemeClr>
            </a:solidFill>
            <a:ln w="28575">
              <a:noFill/>
            </a:ln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FBI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094144"/>
        <c:axId val="101095680"/>
      </c:barChart>
      <c:catAx>
        <c:axId val="10109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095680"/>
        <c:crosses val="autoZero"/>
        <c:auto val="1"/>
        <c:lblAlgn val="ctr"/>
        <c:lblOffset val="100"/>
        <c:noMultiLvlLbl val="0"/>
      </c:catAx>
      <c:valAx>
        <c:axId val="101095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094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52121-53FC-4A5B-AD5E-4CFA212D34A3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E48BB-7F1D-4864-959A-941A68B9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8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0A4CB8-1DA0-4B9E-AE48-EB7E514E6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82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A4CB8-1DA0-4B9E-AE48-EB7E514E65F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81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eebrowntopaquabkgr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3429000"/>
            <a:ext cx="5562600" cy="2133600"/>
          </a:xfrm>
        </p:spPr>
        <p:txBody>
          <a:bodyPr/>
          <a:lstStyle>
            <a:lvl1pPr algn="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5867400"/>
            <a:ext cx="5334000" cy="762000"/>
          </a:xfrm>
        </p:spPr>
        <p:txBody>
          <a:bodyPr/>
          <a:lstStyle>
            <a:lvl1pPr marL="0" indent="0" algn="r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CPH003_Divider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0400" y="3657600"/>
            <a:ext cx="5638800" cy="1752600"/>
          </a:xfrm>
        </p:spPr>
        <p:txBody>
          <a:bodyPr/>
          <a:lstStyle>
            <a:lvl1pPr algn="r"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eewhit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152400"/>
            <a:ext cx="7772400" cy="1143000"/>
          </a:xfrm>
        </p:spPr>
        <p:txBody>
          <a:bodyPr/>
          <a:lstStyle>
            <a:lvl1pPr>
              <a:defRPr baseline="0">
                <a:solidFill>
                  <a:srgbClr val="663300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200" y="1600200"/>
            <a:ext cx="7772400" cy="5029200"/>
          </a:xfrm>
        </p:spPr>
        <p:txBody>
          <a:bodyPr/>
          <a:lstStyle>
            <a:lvl1pPr>
              <a:defRPr baseline="0">
                <a:solidFill>
                  <a:srgbClr val="663300"/>
                </a:solidFill>
              </a:defRPr>
            </a:lvl1pPr>
            <a:lvl2pPr>
              <a:defRPr baseline="0">
                <a:solidFill>
                  <a:srgbClr val="663300"/>
                </a:solidFill>
              </a:defRPr>
            </a:lvl2pPr>
            <a:lvl3pPr>
              <a:defRPr baseline="0">
                <a:solidFill>
                  <a:srgbClr val="663300"/>
                </a:solidFill>
              </a:defRPr>
            </a:lvl3pPr>
            <a:lvl4pPr>
              <a:defRPr baseline="0">
                <a:solidFill>
                  <a:srgbClr val="663300"/>
                </a:solidFill>
              </a:defRPr>
            </a:lvl4pPr>
            <a:lvl5pPr>
              <a:defRPr baseline="0">
                <a:solidFill>
                  <a:srgbClr val="663300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eewhit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228600"/>
            <a:ext cx="7772400" cy="1143000"/>
          </a:xfrm>
        </p:spPr>
        <p:txBody>
          <a:bodyPr/>
          <a:lstStyle>
            <a:lvl1pPr>
              <a:defRPr baseline="0">
                <a:solidFill>
                  <a:srgbClr val="663300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76400"/>
            <a:ext cx="3810000" cy="4114800"/>
          </a:xfrm>
        </p:spPr>
        <p:txBody>
          <a:bodyPr/>
          <a:lstStyle>
            <a:lvl1pPr>
              <a:defRPr sz="2800">
                <a:solidFill>
                  <a:srgbClr val="663300"/>
                </a:solidFill>
              </a:defRPr>
            </a:lvl1pPr>
            <a:lvl2pPr>
              <a:defRPr sz="2400">
                <a:solidFill>
                  <a:srgbClr val="663300"/>
                </a:solidFill>
              </a:defRPr>
            </a:lvl2pPr>
            <a:lvl3pPr>
              <a:defRPr sz="2000">
                <a:solidFill>
                  <a:srgbClr val="663300"/>
                </a:solidFill>
              </a:defRPr>
            </a:lvl3pPr>
            <a:lvl4pPr>
              <a:defRPr sz="1800">
                <a:solidFill>
                  <a:srgbClr val="663300"/>
                </a:solidFill>
              </a:defRPr>
            </a:lvl4pPr>
            <a:lvl5pPr>
              <a:defRPr sz="1800">
                <a:solidFill>
                  <a:srgbClr val="6633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76400"/>
            <a:ext cx="3810000" cy="4114800"/>
          </a:xfrm>
        </p:spPr>
        <p:txBody>
          <a:bodyPr/>
          <a:lstStyle>
            <a:lvl1pPr>
              <a:defRPr sz="2800">
                <a:solidFill>
                  <a:srgbClr val="663300"/>
                </a:solidFill>
              </a:defRPr>
            </a:lvl1pPr>
            <a:lvl2pPr>
              <a:defRPr sz="2400">
                <a:solidFill>
                  <a:srgbClr val="663300"/>
                </a:solidFill>
              </a:defRPr>
            </a:lvl2pPr>
            <a:lvl3pPr>
              <a:defRPr sz="2000">
                <a:solidFill>
                  <a:srgbClr val="663300"/>
                </a:solidFill>
              </a:defRPr>
            </a:lvl3pPr>
            <a:lvl4pPr>
              <a:defRPr sz="1800">
                <a:solidFill>
                  <a:srgbClr val="663300"/>
                </a:solidFill>
              </a:defRPr>
            </a:lvl4pPr>
            <a:lvl5pPr>
              <a:defRPr sz="1800">
                <a:solidFill>
                  <a:srgbClr val="6633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5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eeblu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228600"/>
            <a:ext cx="7162800" cy="1143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76400" y="1981200"/>
            <a:ext cx="7239000" cy="4114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eeblu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228600"/>
            <a:ext cx="7467600" cy="1143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81400" cy="41148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3810000" cy="41148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5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CPH003_Copy1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981200"/>
            <a:ext cx="7772400" cy="4114800"/>
          </a:xfrm>
        </p:spPr>
        <p:txBody>
          <a:bodyPr/>
          <a:lstStyle>
            <a:lvl1pPr>
              <a:defRPr baseline="0">
                <a:solidFill>
                  <a:srgbClr val="663300"/>
                </a:solidFill>
              </a:defRPr>
            </a:lvl1pPr>
            <a:lvl2pPr>
              <a:defRPr baseline="0">
                <a:solidFill>
                  <a:srgbClr val="663300"/>
                </a:solidFill>
              </a:defRPr>
            </a:lvl2pPr>
            <a:lvl3pPr>
              <a:defRPr baseline="0">
                <a:solidFill>
                  <a:srgbClr val="663300"/>
                </a:solidFill>
              </a:defRPr>
            </a:lvl3pPr>
            <a:lvl4pPr>
              <a:defRPr baseline="0">
                <a:solidFill>
                  <a:srgbClr val="663300"/>
                </a:solidFill>
              </a:defRPr>
            </a:lvl4pPr>
            <a:lvl5pPr>
              <a:defRPr baseline="0">
                <a:solidFill>
                  <a:srgbClr val="663300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baseline="0">
                <a:solidFill>
                  <a:srgbClr val="663300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6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BCPH003_Copy1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6633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>
                <a:solidFill>
                  <a:srgbClr val="663300"/>
                </a:solidFill>
              </a:defRPr>
            </a:lvl1pPr>
            <a:lvl2pPr>
              <a:defRPr sz="2400">
                <a:solidFill>
                  <a:srgbClr val="663300"/>
                </a:solidFill>
              </a:defRPr>
            </a:lvl2pPr>
            <a:lvl3pPr>
              <a:defRPr sz="2000">
                <a:solidFill>
                  <a:srgbClr val="663300"/>
                </a:solidFill>
              </a:defRPr>
            </a:lvl3pPr>
            <a:lvl4pPr>
              <a:defRPr sz="1800">
                <a:solidFill>
                  <a:srgbClr val="663300"/>
                </a:solidFill>
              </a:defRPr>
            </a:lvl4pPr>
            <a:lvl5pPr>
              <a:defRPr sz="1800">
                <a:solidFill>
                  <a:srgbClr val="6633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>
                <a:solidFill>
                  <a:srgbClr val="663300"/>
                </a:solidFill>
              </a:defRPr>
            </a:lvl1pPr>
            <a:lvl2pPr>
              <a:defRPr sz="2400">
                <a:solidFill>
                  <a:srgbClr val="663300"/>
                </a:solidFill>
              </a:defRPr>
            </a:lvl2pPr>
            <a:lvl3pPr>
              <a:defRPr sz="2000">
                <a:solidFill>
                  <a:srgbClr val="663300"/>
                </a:solidFill>
              </a:defRPr>
            </a:lvl3pPr>
            <a:lvl4pPr>
              <a:defRPr sz="1800">
                <a:solidFill>
                  <a:srgbClr val="663300"/>
                </a:solidFill>
              </a:defRPr>
            </a:lvl4pPr>
            <a:lvl5pPr>
              <a:defRPr sz="1800">
                <a:solidFill>
                  <a:srgbClr val="6633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72" r:id="rId4"/>
    <p:sldLayoutId id="2147483661" r:id="rId5"/>
    <p:sldLayoutId id="2147483673" r:id="rId6"/>
    <p:sldLayoutId id="2147483670" r:id="rId7"/>
    <p:sldLayoutId id="2147483652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0391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0391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03913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03913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03913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03913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048000" y="3657600"/>
            <a:ext cx="5867400" cy="1905000"/>
          </a:xfrm>
        </p:spPr>
        <p:txBody>
          <a:bodyPr/>
          <a:lstStyle/>
          <a:p>
            <a:pPr algn="ctr"/>
            <a:r>
              <a:rPr lang="en-US" sz="3600" dirty="0" smtClean="0"/>
              <a:t>Active Managerial Control in Boulder County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Complaints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164413"/>
              </p:ext>
            </p:extLst>
          </p:nvPr>
        </p:nvGraphicFramePr>
        <p:xfrm>
          <a:off x="1219200" y="1600200"/>
          <a:ext cx="7772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529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"/>
            <a:ext cx="7772400" cy="990600"/>
          </a:xfrm>
        </p:spPr>
        <p:txBody>
          <a:bodyPr/>
          <a:lstStyle/>
          <a:p>
            <a:r>
              <a:rPr lang="en-US" dirty="0" smtClean="0"/>
              <a:t>Shining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1143000"/>
            <a:ext cx="7772400" cy="5029200"/>
          </a:xfrm>
        </p:spPr>
        <p:txBody>
          <a:bodyPr/>
          <a:lstStyle/>
          <a:p>
            <a:r>
              <a:rPr lang="en-US" dirty="0" smtClean="0"/>
              <a:t>Poor inspection history  29 Violations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6" t="18286" r="49762" b="21524"/>
          <a:stretch/>
        </p:blipFill>
        <p:spPr bwMode="auto">
          <a:xfrm>
            <a:off x="1295400" y="1840282"/>
            <a:ext cx="4495800" cy="486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3" t="18380" r="5595" b="21715"/>
          <a:stretch/>
        </p:blipFill>
        <p:spPr bwMode="auto">
          <a:xfrm>
            <a:off x="5791200" y="1822673"/>
            <a:ext cx="2895600" cy="488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9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Shining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772400" cy="5029200"/>
          </a:xfrm>
        </p:spPr>
        <p:txBody>
          <a:bodyPr/>
          <a:lstStyle/>
          <a:p>
            <a:r>
              <a:rPr lang="en-US" dirty="0" smtClean="0"/>
              <a:t>2006 – 2007</a:t>
            </a:r>
          </a:p>
          <a:p>
            <a:pPr lvl="1"/>
            <a:r>
              <a:rPr lang="en-US" dirty="0" smtClean="0"/>
              <a:t>Significant compliance issues</a:t>
            </a:r>
          </a:p>
          <a:p>
            <a:pPr lvl="1"/>
            <a:r>
              <a:rPr lang="en-US" dirty="0" smtClean="0"/>
              <a:t>Civil penalty</a:t>
            </a:r>
          </a:p>
          <a:p>
            <a:pPr lvl="1"/>
            <a:r>
              <a:rPr lang="en-US" dirty="0" smtClean="0"/>
              <a:t>STAR classes</a:t>
            </a:r>
          </a:p>
          <a:p>
            <a:r>
              <a:rPr lang="en-US" dirty="0" smtClean="0"/>
              <a:t>2008 – 2009</a:t>
            </a:r>
          </a:p>
          <a:p>
            <a:pPr lvl="1"/>
            <a:r>
              <a:rPr lang="en-US" dirty="0" smtClean="0"/>
              <a:t>Working on AMC practices</a:t>
            </a:r>
          </a:p>
          <a:p>
            <a:r>
              <a:rPr lang="en-US" dirty="0" smtClean="0"/>
              <a:t>July 17, 2009</a:t>
            </a:r>
          </a:p>
          <a:p>
            <a:pPr lvl="1"/>
            <a:r>
              <a:rPr lang="en-US" dirty="0" smtClean="0"/>
              <a:t>Implementing 100% of AMC practices</a:t>
            </a:r>
          </a:p>
          <a:p>
            <a:pPr lvl="1"/>
            <a:r>
              <a:rPr lang="en-US" dirty="0" smtClean="0"/>
              <a:t>Became a Partner for Food Safety	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20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3"/>
          <p:cNvSpPr>
            <a:spLocks noGrp="1"/>
          </p:cNvSpPr>
          <p:nvPr>
            <p:ph type="title"/>
          </p:nvPr>
        </p:nvSpPr>
        <p:spPr>
          <a:xfrm>
            <a:off x="1295400" y="76200"/>
            <a:ext cx="6934200" cy="1143000"/>
          </a:xfrm>
        </p:spPr>
        <p:txBody>
          <a:bodyPr/>
          <a:lstStyle/>
          <a:p>
            <a:r>
              <a:rPr lang="en-US" altLang="en-US" sz="4000" smtClean="0"/>
              <a:t>Questions?</a:t>
            </a:r>
          </a:p>
        </p:txBody>
      </p:sp>
      <p:pic>
        <p:nvPicPr>
          <p:cNvPr id="4915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066800"/>
            <a:ext cx="7315200" cy="5105400"/>
          </a:xfrm>
        </p:spPr>
      </p:pic>
    </p:spTree>
    <p:extLst>
      <p:ext uri="{BB962C8B-B14F-4D97-AF65-F5344CB8AC3E}">
        <p14:creationId xmlns:p14="http://schemas.microsoft.com/office/powerpoint/2010/main" val="26156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 What </a:t>
            </a:r>
            <a:r>
              <a:rPr lang="en-US" dirty="0"/>
              <a:t>do we mean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76400"/>
            <a:ext cx="7391400" cy="4114800"/>
          </a:xfrm>
        </p:spPr>
        <p:txBody>
          <a:bodyPr/>
          <a:lstStyle/>
          <a:p>
            <a:r>
              <a:rPr lang="en-US" dirty="0" smtClean="0"/>
              <a:t>Consistent with the FDA P.T.V. concept</a:t>
            </a:r>
          </a:p>
          <a:p>
            <a:r>
              <a:rPr lang="en-US" dirty="0" smtClean="0"/>
              <a:t>Focused on FBI risks</a:t>
            </a:r>
          </a:p>
          <a:p>
            <a:r>
              <a:rPr lang="en-US" dirty="0" smtClean="0"/>
              <a:t>Proactive efforts</a:t>
            </a:r>
          </a:p>
          <a:p>
            <a:r>
              <a:rPr lang="en-US" dirty="0" smtClean="0"/>
              <a:t>Above and beyond regulatory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99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 Why focus on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76400"/>
            <a:ext cx="7391400" cy="4114800"/>
          </a:xfrm>
        </p:spPr>
        <p:txBody>
          <a:bodyPr/>
          <a:lstStyle/>
          <a:p>
            <a:r>
              <a:rPr lang="en-US" dirty="0" smtClean="0"/>
              <a:t>Creates partnership opportunity with RFEs</a:t>
            </a:r>
          </a:p>
          <a:p>
            <a:r>
              <a:rPr lang="en-US" dirty="0" smtClean="0"/>
              <a:t>Establish a system and culture that focuses on food safety</a:t>
            </a:r>
          </a:p>
          <a:p>
            <a:r>
              <a:rPr lang="en-US" dirty="0" smtClean="0"/>
              <a:t>Facilities focus on FBI risks proactively and daily</a:t>
            </a:r>
          </a:p>
          <a:p>
            <a:r>
              <a:rPr lang="en-US" dirty="0" smtClean="0"/>
              <a:t>Lack resources to effectively regulate facilities into compliance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71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 What do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4191000" cy="4953000"/>
          </a:xfrm>
        </p:spPr>
        <p:txBody>
          <a:bodyPr/>
          <a:lstStyle/>
          <a:p>
            <a:r>
              <a:rPr lang="en-US" dirty="0" smtClean="0"/>
              <a:t>Checklist</a:t>
            </a:r>
          </a:p>
          <a:p>
            <a:pPr lvl="1"/>
            <a:r>
              <a:rPr lang="en-US" dirty="0" smtClean="0"/>
              <a:t>Certified Manager</a:t>
            </a:r>
          </a:p>
          <a:p>
            <a:pPr lvl="1"/>
            <a:r>
              <a:rPr lang="en-US" dirty="0" smtClean="0"/>
              <a:t>Staff training</a:t>
            </a:r>
          </a:p>
          <a:p>
            <a:pPr lvl="1"/>
            <a:r>
              <a:rPr lang="en-US" dirty="0" smtClean="0"/>
              <a:t>Illness policy/Sick leave</a:t>
            </a:r>
          </a:p>
          <a:p>
            <a:pPr lvl="1"/>
            <a:r>
              <a:rPr lang="en-US" dirty="0" smtClean="0"/>
              <a:t>Thermometers</a:t>
            </a:r>
          </a:p>
          <a:p>
            <a:pPr lvl="1"/>
            <a:r>
              <a:rPr lang="en-US" dirty="0" smtClean="0"/>
              <a:t>Document food temps</a:t>
            </a:r>
          </a:p>
          <a:p>
            <a:pPr lvl="1"/>
            <a:r>
              <a:rPr lang="en-US" dirty="0" err="1" smtClean="0"/>
              <a:t>Handwashing</a:t>
            </a:r>
            <a:endParaRPr lang="en-US" dirty="0" smtClean="0"/>
          </a:p>
          <a:p>
            <a:pPr lvl="1"/>
            <a:r>
              <a:rPr lang="en-US" dirty="0" smtClean="0"/>
              <a:t>Sanitizer</a:t>
            </a:r>
          </a:p>
          <a:p>
            <a:pPr lvl="1"/>
            <a:r>
              <a:rPr lang="en-US" dirty="0" smtClean="0"/>
              <a:t>Self Inspections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inspections</a:t>
            </a:r>
          </a:p>
          <a:p>
            <a:pPr lvl="1"/>
            <a:r>
              <a:rPr lang="en-US" dirty="0" smtClean="0"/>
              <a:t>Maintenance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6" t="16381" r="50177" b="12953"/>
          <a:stretch/>
        </p:blipFill>
        <p:spPr bwMode="auto">
          <a:xfrm>
            <a:off x="4711717" y="1117954"/>
            <a:ext cx="4432283" cy="574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93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our results?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pilot AMC efforts in 2007-2008</a:t>
            </a:r>
          </a:p>
          <a:p>
            <a:r>
              <a:rPr lang="en-US" dirty="0" smtClean="0"/>
              <a:t>Utilized staff and volunteers</a:t>
            </a:r>
          </a:p>
          <a:p>
            <a:r>
              <a:rPr lang="en-US" dirty="0" smtClean="0"/>
              <a:t>Tweaked the program 2011</a:t>
            </a:r>
          </a:p>
          <a:p>
            <a:r>
              <a:rPr lang="en-US" dirty="0" smtClean="0"/>
              <a:t>Developed a recognition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2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our results?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795585"/>
              </p:ext>
            </p:extLst>
          </p:nvPr>
        </p:nvGraphicFramePr>
        <p:xfrm>
          <a:off x="1219200" y="1600200"/>
          <a:ext cx="7772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64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our results?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477119"/>
              </p:ext>
            </p:extLst>
          </p:nvPr>
        </p:nvGraphicFramePr>
        <p:xfrm>
          <a:off x="1524000" y="1397000"/>
          <a:ext cx="6858000" cy="4741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4114800"/>
              </a:tblGrid>
              <a:tr h="118533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Date Range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Average Regulatory Score</a:t>
                      </a:r>
                      <a:endParaRPr lang="en-US" sz="3200" dirty="0"/>
                    </a:p>
                  </a:txBody>
                  <a:tcPr/>
                </a:tc>
              </a:tr>
              <a:tr h="1185333"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2007 - 2008</a:t>
                      </a:r>
                      <a:endParaRPr lang="en-US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  <a:endParaRPr lang="en-US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853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2009 - 2010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86</a:t>
                      </a:r>
                      <a:endParaRPr lang="en-US" sz="3200" dirty="0"/>
                    </a:p>
                  </a:txBody>
                  <a:tcPr/>
                </a:tc>
              </a:tr>
              <a:tr h="11853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2011 - 2013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26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14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 for Food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Revised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4614"/>
            <a:ext cx="2057536" cy="251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75658"/>
            <a:ext cx="3294895" cy="329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62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573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kern="0" dirty="0" smtClean="0"/>
              <a:t>Shining Example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114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ee Serie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Tree Series</Template>
  <TotalTime>351</TotalTime>
  <Words>209</Words>
  <Application>Microsoft Office PowerPoint</Application>
  <PresentationFormat>On-screen Show (4:3)</PresentationFormat>
  <Paragraphs>60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Tree Series</vt:lpstr>
      <vt:lpstr>Active Managerial Control in Boulder County</vt:lpstr>
      <vt:lpstr>AMC  What do we mean?</vt:lpstr>
      <vt:lpstr>AMC  Why focus on this?</vt:lpstr>
      <vt:lpstr>AMC  What do we do?</vt:lpstr>
      <vt:lpstr>What are our results?</vt:lpstr>
      <vt:lpstr>What are our results?</vt:lpstr>
      <vt:lpstr>What are our results?</vt:lpstr>
      <vt:lpstr>Partners for Food Safety</vt:lpstr>
      <vt:lpstr>PowerPoint Presentation</vt:lpstr>
      <vt:lpstr>Lots of Complaints</vt:lpstr>
      <vt:lpstr>Shining Example</vt:lpstr>
      <vt:lpstr>Shining Example</vt:lpstr>
      <vt:lpstr>Questions?</vt:lpstr>
    </vt:vector>
  </TitlesOfParts>
  <Company>Boulder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Managerial Control in Boulder County</dc:title>
  <dc:creator>Drager, Lane</dc:creator>
  <cp:lastModifiedBy>Drager, Lane</cp:lastModifiedBy>
  <cp:revision>12</cp:revision>
  <dcterms:created xsi:type="dcterms:W3CDTF">2014-05-22T17:51:44Z</dcterms:created>
  <dcterms:modified xsi:type="dcterms:W3CDTF">2014-06-02T22:03:15Z</dcterms:modified>
</cp:coreProperties>
</file>